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lvl5pPr>
    <a:lvl6pPr marL="0" marR="0" indent="22860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lvl6pPr>
    <a:lvl7pPr marL="0" marR="0" indent="2743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lvl7pPr>
    <a:lvl8pPr marL="0" marR="0" indent="3200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lvl8pPr>
    <a:lvl9pPr marL="0" marR="0" indent="3657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ADAD8"/>
          </a:solidFill>
        </a:fill>
      </a:tcStyle>
    </a:wholeTbl>
    <a:band2H>
      <a:tcTxStyle b="def" i="def"/>
      <a:tcStyle>
        <a:tcBdr/>
        <a:fill>
          <a:solidFill>
            <a:srgbClr val="EDEDE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9D6D1"/>
          </a:solidFill>
        </a:fill>
      </a:tcStyle>
    </a:wholeTbl>
    <a:band2H>
      <a:tcTxStyle b="def" i="def"/>
      <a:tcStyle>
        <a:tcBdr/>
        <a:fill>
          <a:solidFill>
            <a:srgbClr val="EDECEA"/>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4D8DC"/>
          </a:solidFill>
        </a:fill>
      </a:tcStyle>
    </a:wholeTbl>
    <a:band2H>
      <a:tcTxStyle b="def" i="def"/>
      <a:tcStyle>
        <a:tcBdr/>
        <a:fill>
          <a:solidFill>
            <a:srgbClr val="FAECEE"/>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00" name="Shape 100"/>
          <p:cNvSpPr/>
          <p:nvPr>
            <p:ph type="sldImg"/>
          </p:nvPr>
        </p:nvSpPr>
        <p:spPr>
          <a:xfrm>
            <a:off x="1143000" y="685800"/>
            <a:ext cx="4572000" cy="3429000"/>
          </a:xfrm>
          <a:prstGeom prst="rect">
            <a:avLst/>
          </a:prstGeom>
        </p:spPr>
        <p:txBody>
          <a:bodyPr/>
          <a:lstStyle/>
          <a:p>
            <a:pPr/>
          </a:p>
        </p:txBody>
      </p:sp>
      <p:sp>
        <p:nvSpPr>
          <p:cNvPr id="101" name="Shape 10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defRPr sz="1200">
        <a:latin typeface="+mn-lt"/>
        <a:ea typeface="+mn-ea"/>
        <a:cs typeface="+mn-cs"/>
        <a:sym typeface="Franklin Gothic Book"/>
      </a:defRPr>
    </a:lvl1pPr>
    <a:lvl2pPr indent="228600" defTabSz="457200" latinLnBrk="0">
      <a:defRPr sz="1200">
        <a:latin typeface="+mn-lt"/>
        <a:ea typeface="+mn-ea"/>
        <a:cs typeface="+mn-cs"/>
        <a:sym typeface="Franklin Gothic Book"/>
      </a:defRPr>
    </a:lvl2pPr>
    <a:lvl3pPr indent="457200" defTabSz="457200" latinLnBrk="0">
      <a:defRPr sz="1200">
        <a:latin typeface="+mn-lt"/>
        <a:ea typeface="+mn-ea"/>
        <a:cs typeface="+mn-cs"/>
        <a:sym typeface="Franklin Gothic Book"/>
      </a:defRPr>
    </a:lvl3pPr>
    <a:lvl4pPr indent="685800" defTabSz="457200" latinLnBrk="0">
      <a:defRPr sz="1200">
        <a:latin typeface="+mn-lt"/>
        <a:ea typeface="+mn-ea"/>
        <a:cs typeface="+mn-cs"/>
        <a:sym typeface="Franklin Gothic Book"/>
      </a:defRPr>
    </a:lvl4pPr>
    <a:lvl5pPr indent="914400" defTabSz="457200" latinLnBrk="0">
      <a:defRPr sz="1200">
        <a:latin typeface="+mn-lt"/>
        <a:ea typeface="+mn-ea"/>
        <a:cs typeface="+mn-cs"/>
        <a:sym typeface="Franklin Gothic Book"/>
      </a:defRPr>
    </a:lvl5pPr>
    <a:lvl6pPr indent="1143000" defTabSz="457200" latinLnBrk="0">
      <a:defRPr sz="1200">
        <a:latin typeface="+mn-lt"/>
        <a:ea typeface="+mn-ea"/>
        <a:cs typeface="+mn-cs"/>
        <a:sym typeface="Franklin Gothic Book"/>
      </a:defRPr>
    </a:lvl6pPr>
    <a:lvl7pPr indent="1371600" defTabSz="457200" latinLnBrk="0">
      <a:defRPr sz="1200">
        <a:latin typeface="+mn-lt"/>
        <a:ea typeface="+mn-ea"/>
        <a:cs typeface="+mn-cs"/>
        <a:sym typeface="Franklin Gothic Book"/>
      </a:defRPr>
    </a:lvl7pPr>
    <a:lvl8pPr indent="1600200" defTabSz="457200" latinLnBrk="0">
      <a:defRPr sz="1200">
        <a:latin typeface="+mn-lt"/>
        <a:ea typeface="+mn-ea"/>
        <a:cs typeface="+mn-cs"/>
        <a:sym typeface="Franklin Gothic Book"/>
      </a:defRPr>
    </a:lvl8pPr>
    <a:lvl9pPr indent="1828800" defTabSz="457200" latinLnBrk="0">
      <a:defRPr sz="1200">
        <a:latin typeface="+mn-lt"/>
        <a:ea typeface="+mn-ea"/>
        <a:cs typeface="+mn-cs"/>
        <a:sym typeface="Franklin Gothic Book"/>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Diapositive de titre">
    <p:spTree>
      <p:nvGrpSpPr>
        <p:cNvPr id="1" name=""/>
        <p:cNvGrpSpPr/>
        <p:nvPr/>
      </p:nvGrpSpPr>
      <p:grpSpPr>
        <a:xfrm>
          <a:off x="0" y="0"/>
          <a:ext cx="0" cy="0"/>
          <a:chOff x="0" y="0"/>
          <a:chExt cx="0" cy="0"/>
        </a:xfrm>
      </p:grpSpPr>
      <p:sp>
        <p:nvSpPr>
          <p:cNvPr id="12" name="Texte du titre"/>
          <p:cNvSpPr txBox="1"/>
          <p:nvPr>
            <p:ph type="title"/>
          </p:nvPr>
        </p:nvSpPr>
        <p:spPr>
          <a:xfrm>
            <a:off x="1915128" y="1788454"/>
            <a:ext cx="8361230" cy="2098227"/>
          </a:xfrm>
          <a:prstGeom prst="rect">
            <a:avLst/>
          </a:prstGeom>
        </p:spPr>
        <p:txBody>
          <a:bodyPr anchor="b"/>
          <a:lstStyle>
            <a:lvl1pPr algn="ctr">
              <a:defRPr cap="all" sz="7200"/>
            </a:lvl1pPr>
          </a:lstStyle>
          <a:p>
            <a:pPr/>
            <a:r>
              <a:t>Texte du titre</a:t>
            </a:r>
          </a:p>
        </p:txBody>
      </p:sp>
      <p:sp>
        <p:nvSpPr>
          <p:cNvPr id="13" name="Texte niveau 1…"/>
          <p:cNvSpPr txBox="1"/>
          <p:nvPr>
            <p:ph type="body" sz="quarter" idx="1"/>
          </p:nvPr>
        </p:nvSpPr>
        <p:spPr>
          <a:xfrm>
            <a:off x="2679905" y="3956279"/>
            <a:ext cx="6831674" cy="1086238"/>
          </a:xfrm>
          <a:prstGeom prst="rect">
            <a:avLst/>
          </a:prstGeom>
        </p:spPr>
        <p:txBody>
          <a:bodyPr/>
          <a:lstStyle>
            <a:lvl1pPr marL="0" indent="0" algn="ctr">
              <a:lnSpc>
                <a:spcPct val="112000"/>
              </a:lnSpc>
              <a:spcBef>
                <a:spcPts val="0"/>
              </a:spcBef>
              <a:buSzTx/>
              <a:buFontTx/>
              <a:buNone/>
              <a:defRPr sz="2300"/>
            </a:lvl1pPr>
            <a:lvl2pPr marL="0" indent="457200" algn="ctr">
              <a:lnSpc>
                <a:spcPct val="112000"/>
              </a:lnSpc>
              <a:spcBef>
                <a:spcPts val="0"/>
              </a:spcBef>
              <a:buSzTx/>
              <a:buFontTx/>
              <a:buNone/>
              <a:defRPr sz="2300"/>
            </a:lvl2pPr>
            <a:lvl3pPr marL="0" indent="914400" algn="ctr">
              <a:lnSpc>
                <a:spcPct val="112000"/>
              </a:lnSpc>
              <a:spcBef>
                <a:spcPts val="0"/>
              </a:spcBef>
              <a:buSzTx/>
              <a:buFontTx/>
              <a:buNone/>
              <a:defRPr sz="2300"/>
            </a:lvl3pPr>
            <a:lvl4pPr marL="0" indent="1371600" algn="ctr">
              <a:lnSpc>
                <a:spcPct val="112000"/>
              </a:lnSpc>
              <a:spcBef>
                <a:spcPts val="0"/>
              </a:spcBef>
              <a:buSzTx/>
              <a:buFontTx/>
              <a:buNone/>
              <a:defRPr sz="2300"/>
            </a:lvl4pPr>
            <a:lvl5pPr marL="0" indent="1828800" algn="ctr">
              <a:lnSpc>
                <a:spcPct val="112000"/>
              </a:lnSpc>
              <a:spcBef>
                <a:spcPts val="0"/>
              </a:spcBef>
              <a:buSzTx/>
              <a:buFontTx/>
              <a:buNone/>
              <a:defRPr sz="2300"/>
            </a:lvl5pPr>
          </a:lstStyle>
          <a:p>
            <a:pPr/>
            <a:r>
              <a:t>Texte niveau 1</a:t>
            </a:r>
          </a:p>
          <a:p>
            <a:pPr lvl="1"/>
            <a:r>
              <a:t>Texte niveau 2</a:t>
            </a:r>
          </a:p>
          <a:p>
            <a:pPr lvl="2"/>
            <a:r>
              <a:t>Texte niveau 3</a:t>
            </a:r>
          </a:p>
          <a:p>
            <a:pPr lvl="3"/>
            <a:r>
              <a:t>Texte niveau 4</a:t>
            </a:r>
          </a:p>
          <a:p>
            <a:pPr lvl="4"/>
            <a:r>
              <a:t>Texte niveau 5</a:t>
            </a:r>
          </a:p>
        </p:txBody>
      </p:sp>
      <p:grpSp>
        <p:nvGrpSpPr>
          <p:cNvPr id="16" name="Group 6"/>
          <p:cNvGrpSpPr/>
          <p:nvPr/>
        </p:nvGrpSpPr>
        <p:grpSpPr>
          <a:xfrm>
            <a:off x="752857" y="744468"/>
            <a:ext cx="10674118" cy="5349673"/>
            <a:chOff x="0" y="0"/>
            <a:chExt cx="10674116" cy="5349671"/>
          </a:xfrm>
        </p:grpSpPr>
        <p:sp>
          <p:nvSpPr>
            <p:cNvPr id="14" name="Freeform 6"/>
            <p:cNvSpPr/>
            <p:nvPr/>
          </p:nvSpPr>
          <p:spPr>
            <a:xfrm>
              <a:off x="7399104" y="941183"/>
              <a:ext cx="3275013" cy="4408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24" y="0"/>
                  </a:moveTo>
                  <a:lnTo>
                    <a:pt x="21600" y="0"/>
                  </a:lnTo>
                  <a:lnTo>
                    <a:pt x="21600" y="21600"/>
                  </a:lnTo>
                  <a:lnTo>
                    <a:pt x="0" y="21600"/>
                  </a:lnTo>
                  <a:lnTo>
                    <a:pt x="0" y="19712"/>
                  </a:lnTo>
                  <a:lnTo>
                    <a:pt x="18924" y="19714"/>
                  </a:lnTo>
                  <a:lnTo>
                    <a:pt x="18924" y="0"/>
                  </a:lnTo>
                  <a:close/>
                </a:path>
              </a:pathLst>
            </a:custGeom>
            <a:solidFill>
              <a:srgbClr val="191B0E"/>
            </a:solidFill>
            <a:ln w="12700" cap="flat">
              <a:noFill/>
              <a:miter lim="400000"/>
            </a:ln>
            <a:effectLst/>
          </p:spPr>
          <p:txBody>
            <a:bodyPr wrap="square" lIns="45719" tIns="45719" rIns="45719" bIns="45719" numCol="1" anchor="t">
              <a:noAutofit/>
            </a:bodyPr>
            <a:lstStyle/>
            <a:p>
              <a:pPr/>
            </a:p>
          </p:txBody>
        </p:sp>
        <p:sp>
          <p:nvSpPr>
            <p:cNvPr id="15" name="Freeform 6"/>
            <p:cNvSpPr/>
            <p:nvPr/>
          </p:nvSpPr>
          <p:spPr>
            <a:xfrm rot="10800000">
              <a:off x="0" y="0"/>
              <a:ext cx="3275668" cy="4408489"/>
            </a:xfrm>
            <a:custGeom>
              <a:avLst/>
              <a:gdLst/>
              <a:ahLst/>
              <a:cxnLst>
                <a:cxn ang="0">
                  <a:pos x="wd2" y="hd2"/>
                </a:cxn>
                <a:cxn ang="5400000">
                  <a:pos x="wd2" y="hd2"/>
                </a:cxn>
                <a:cxn ang="10800000">
                  <a:pos x="wd2" y="hd2"/>
                </a:cxn>
                <a:cxn ang="16200000">
                  <a:pos x="wd2" y="hd2"/>
                </a:cxn>
              </a:cxnLst>
              <a:rect l="0" t="0" r="r" b="b"/>
              <a:pathLst>
                <a:path w="21596" h="21600" fill="norm" stroke="1" extrusionOk="0">
                  <a:moveTo>
                    <a:pt x="18921" y="0"/>
                  </a:moveTo>
                  <a:lnTo>
                    <a:pt x="21596" y="0"/>
                  </a:lnTo>
                  <a:lnTo>
                    <a:pt x="21596" y="21600"/>
                  </a:lnTo>
                  <a:lnTo>
                    <a:pt x="5" y="21600"/>
                  </a:lnTo>
                  <a:cubicBezTo>
                    <a:pt x="-4" y="20948"/>
                    <a:pt x="9" y="20362"/>
                    <a:pt x="0" y="19710"/>
                  </a:cubicBezTo>
                  <a:lnTo>
                    <a:pt x="18921" y="19716"/>
                  </a:lnTo>
                  <a:lnTo>
                    <a:pt x="18921" y="0"/>
                  </a:lnTo>
                  <a:close/>
                </a:path>
              </a:pathLst>
            </a:custGeom>
            <a:solidFill>
              <a:srgbClr val="191B0E"/>
            </a:solidFill>
            <a:ln w="12700" cap="flat">
              <a:noFill/>
              <a:miter lim="400000"/>
            </a:ln>
            <a:effectLst/>
          </p:spPr>
          <p:txBody>
            <a:bodyPr wrap="square" lIns="45719" tIns="45719" rIns="45719" bIns="45719" numCol="1" anchor="t">
              <a:noAutofit/>
            </a:bodyPr>
            <a:lstStyle/>
            <a:p>
              <a:pPr/>
            </a:p>
          </p:txBody>
        </p:sp>
      </p:grpSp>
      <p:sp>
        <p:nvSpPr>
          <p:cNvPr id="17" name="Numéro de diapositive"/>
          <p:cNvSpPr txBox="1"/>
          <p:nvPr>
            <p:ph type="sldNum" sz="quarter" idx="2"/>
          </p:nvPr>
        </p:nvSpPr>
        <p:spPr>
          <a:xfrm>
            <a:off x="11153366" y="6523206"/>
            <a:ext cx="273609" cy="264974"/>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et contenu">
    <p:spTree>
      <p:nvGrpSpPr>
        <p:cNvPr id="1" name=""/>
        <p:cNvGrpSpPr/>
        <p:nvPr/>
      </p:nvGrpSpPr>
      <p:grpSpPr>
        <a:xfrm>
          <a:off x="0" y="0"/>
          <a:ext cx="0" cy="0"/>
          <a:chOff x="0" y="0"/>
          <a:chExt cx="0" cy="0"/>
        </a:xfrm>
      </p:grpSpPr>
      <p:sp>
        <p:nvSpPr>
          <p:cNvPr id="24" name="Texte du titre"/>
          <p:cNvSpPr txBox="1"/>
          <p:nvPr>
            <p:ph type="title"/>
          </p:nvPr>
        </p:nvSpPr>
        <p:spPr>
          <a:xfrm>
            <a:off x="1371600" y="685800"/>
            <a:ext cx="9601200" cy="1485900"/>
          </a:xfrm>
          <a:prstGeom prst="rect">
            <a:avLst/>
          </a:prstGeom>
        </p:spPr>
        <p:txBody>
          <a:bodyPr/>
          <a:lstStyle/>
          <a:p>
            <a:pPr/>
            <a:r>
              <a:t>Texte du titre</a:t>
            </a:r>
          </a:p>
        </p:txBody>
      </p:sp>
      <p:sp>
        <p:nvSpPr>
          <p:cNvPr id="25" name="Texte niveau 1…"/>
          <p:cNvSpPr txBox="1"/>
          <p:nvPr>
            <p:ph type="body" idx="1"/>
          </p:nvPr>
        </p:nvSpPr>
        <p:spPr>
          <a:xfrm>
            <a:off x="1371600" y="2286000"/>
            <a:ext cx="9601200" cy="3581400"/>
          </a:xfrm>
          <a:prstGeom prst="rect">
            <a:avLst/>
          </a:prstGeom>
        </p:spPr>
        <p:txBody>
          <a:bodyPr/>
          <a:lstStyle/>
          <a:p>
            <a:pPr/>
            <a:r>
              <a:t>Texte niveau 1</a:t>
            </a:r>
          </a:p>
          <a:p>
            <a:pPr lvl="1"/>
            <a:r>
              <a:t>Texte niveau 2</a:t>
            </a:r>
          </a:p>
          <a:p>
            <a:pPr lvl="2"/>
            <a:r>
              <a:t>Texte niveau 3</a:t>
            </a:r>
          </a:p>
          <a:p>
            <a:pPr lvl="3"/>
            <a:r>
              <a:t>Texte niveau 4</a:t>
            </a:r>
          </a:p>
          <a:p>
            <a:pPr lvl="4"/>
            <a:r>
              <a:t>Texte niveau 5</a:t>
            </a:r>
          </a:p>
        </p:txBody>
      </p:sp>
      <p:sp>
        <p:nvSpPr>
          <p:cNvPr id="26"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re de section">
    <p:bg>
      <p:bgPr>
        <a:solidFill>
          <a:srgbClr val="191B0E"/>
        </a:solidFill>
      </p:bgPr>
    </p:bg>
    <p:spTree>
      <p:nvGrpSpPr>
        <p:cNvPr id="1" name=""/>
        <p:cNvGrpSpPr/>
        <p:nvPr/>
      </p:nvGrpSpPr>
      <p:grpSpPr>
        <a:xfrm>
          <a:off x="0" y="0"/>
          <a:ext cx="0" cy="0"/>
          <a:chOff x="0" y="0"/>
          <a:chExt cx="0" cy="0"/>
        </a:xfrm>
      </p:grpSpPr>
      <p:sp>
        <p:nvSpPr>
          <p:cNvPr id="33" name="Texte du titre"/>
          <p:cNvSpPr txBox="1"/>
          <p:nvPr>
            <p:ph type="title"/>
          </p:nvPr>
        </p:nvSpPr>
        <p:spPr>
          <a:xfrm>
            <a:off x="765025" y="1301360"/>
            <a:ext cx="9612972" cy="2852737"/>
          </a:xfrm>
          <a:prstGeom prst="rect">
            <a:avLst/>
          </a:prstGeom>
        </p:spPr>
        <p:txBody>
          <a:bodyPr anchor="b"/>
          <a:lstStyle>
            <a:lvl1pPr algn="r">
              <a:defRPr cap="all" sz="7200">
                <a:solidFill>
                  <a:srgbClr val="EFEDE3"/>
                </a:solidFill>
              </a:defRPr>
            </a:lvl1pPr>
          </a:lstStyle>
          <a:p>
            <a:pPr/>
            <a:r>
              <a:t>Texte du titre</a:t>
            </a:r>
          </a:p>
        </p:txBody>
      </p:sp>
      <p:sp>
        <p:nvSpPr>
          <p:cNvPr id="34" name="Texte niveau 1…"/>
          <p:cNvSpPr txBox="1"/>
          <p:nvPr>
            <p:ph type="body" sz="quarter" idx="1"/>
          </p:nvPr>
        </p:nvSpPr>
        <p:spPr>
          <a:xfrm>
            <a:off x="765025" y="4216327"/>
            <a:ext cx="9612972" cy="1143325"/>
          </a:xfrm>
          <a:prstGeom prst="rect">
            <a:avLst/>
          </a:prstGeom>
        </p:spPr>
        <p:txBody>
          <a:bodyPr/>
          <a:lstStyle>
            <a:lvl1pPr marL="0" indent="0" algn="r">
              <a:lnSpc>
                <a:spcPct val="112000"/>
              </a:lnSpc>
              <a:spcBef>
                <a:spcPts val="0"/>
              </a:spcBef>
              <a:buSzTx/>
              <a:buFontTx/>
              <a:buNone/>
              <a:defRPr sz="2400">
                <a:solidFill>
                  <a:srgbClr val="EFEDE3"/>
                </a:solidFill>
              </a:defRPr>
            </a:lvl1pPr>
            <a:lvl2pPr marL="0" indent="457200" algn="r">
              <a:lnSpc>
                <a:spcPct val="112000"/>
              </a:lnSpc>
              <a:spcBef>
                <a:spcPts val="0"/>
              </a:spcBef>
              <a:buSzTx/>
              <a:buFontTx/>
              <a:buNone/>
              <a:defRPr sz="2400">
                <a:solidFill>
                  <a:srgbClr val="EFEDE3"/>
                </a:solidFill>
              </a:defRPr>
            </a:lvl2pPr>
            <a:lvl3pPr marL="0" indent="914400" algn="r">
              <a:lnSpc>
                <a:spcPct val="112000"/>
              </a:lnSpc>
              <a:spcBef>
                <a:spcPts val="0"/>
              </a:spcBef>
              <a:buSzTx/>
              <a:buFontTx/>
              <a:buNone/>
              <a:defRPr sz="2400">
                <a:solidFill>
                  <a:srgbClr val="EFEDE3"/>
                </a:solidFill>
              </a:defRPr>
            </a:lvl3pPr>
            <a:lvl4pPr marL="0" indent="1371600" algn="r">
              <a:lnSpc>
                <a:spcPct val="112000"/>
              </a:lnSpc>
              <a:spcBef>
                <a:spcPts val="0"/>
              </a:spcBef>
              <a:buSzTx/>
              <a:buFontTx/>
              <a:buNone/>
              <a:defRPr sz="2400">
                <a:solidFill>
                  <a:srgbClr val="EFEDE3"/>
                </a:solidFill>
              </a:defRPr>
            </a:lvl4pPr>
            <a:lvl5pPr marL="0" indent="1828800" algn="r">
              <a:lnSpc>
                <a:spcPct val="112000"/>
              </a:lnSpc>
              <a:spcBef>
                <a:spcPts val="0"/>
              </a:spcBef>
              <a:buSzTx/>
              <a:buFontTx/>
              <a:buNone/>
              <a:defRPr sz="2400">
                <a:solidFill>
                  <a:srgbClr val="EFEDE3"/>
                </a:solidFill>
              </a:defRPr>
            </a:lvl5pPr>
          </a:lstStyle>
          <a:p>
            <a:pPr/>
            <a:r>
              <a:t>Texte niveau 1</a:t>
            </a:r>
          </a:p>
          <a:p>
            <a:pPr lvl="1"/>
            <a:r>
              <a:t>Texte niveau 2</a:t>
            </a:r>
          </a:p>
          <a:p>
            <a:pPr lvl="2"/>
            <a:r>
              <a:t>Texte niveau 3</a:t>
            </a:r>
          </a:p>
          <a:p>
            <a:pPr lvl="3"/>
            <a:r>
              <a:t>Texte niveau 4</a:t>
            </a:r>
          </a:p>
          <a:p>
            <a:pPr lvl="4"/>
            <a:r>
              <a:t>Texte niveau 5</a:t>
            </a:r>
          </a:p>
        </p:txBody>
      </p:sp>
      <p:sp>
        <p:nvSpPr>
          <p:cNvPr id="35" name="Crop MarkFreeform 6"/>
          <p:cNvSpPr/>
          <p:nvPr/>
        </p:nvSpPr>
        <p:spPr>
          <a:xfrm>
            <a:off x="8151962" y="1685651"/>
            <a:ext cx="3275013" cy="4408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24" y="0"/>
                </a:moveTo>
                <a:lnTo>
                  <a:pt x="21600" y="0"/>
                </a:lnTo>
                <a:lnTo>
                  <a:pt x="21600" y="21600"/>
                </a:lnTo>
                <a:lnTo>
                  <a:pt x="0" y="21600"/>
                </a:lnTo>
                <a:lnTo>
                  <a:pt x="0" y="19733"/>
                </a:lnTo>
                <a:lnTo>
                  <a:pt x="18924" y="19733"/>
                </a:lnTo>
                <a:lnTo>
                  <a:pt x="18924" y="0"/>
                </a:lnTo>
                <a:close/>
              </a:path>
            </a:pathLst>
          </a:custGeom>
          <a:solidFill>
            <a:srgbClr val="EFEDE3"/>
          </a:solidFill>
          <a:ln w="12700">
            <a:miter lim="400000"/>
          </a:ln>
        </p:spPr>
        <p:txBody>
          <a:bodyPr lIns="45719" rIns="45719"/>
          <a:lstStyle/>
          <a:p>
            <a:pPr>
              <a:defRPr>
                <a:solidFill>
                  <a:srgbClr val="FFFFFF"/>
                </a:solidFill>
              </a:defRPr>
            </a:pPr>
          </a:p>
        </p:txBody>
      </p:sp>
      <p:sp>
        <p:nvSpPr>
          <p:cNvPr id="36" name="Numéro de diapositive"/>
          <p:cNvSpPr txBox="1"/>
          <p:nvPr>
            <p:ph type="sldNum" sz="quarter" idx="2"/>
          </p:nvPr>
        </p:nvSpPr>
        <p:spPr>
          <a:xfrm>
            <a:off x="11153366" y="6523206"/>
            <a:ext cx="273609" cy="264974"/>
          </a:xfrm>
          <a:prstGeom prst="rect">
            <a:avLst/>
          </a:prstGeom>
        </p:spPr>
        <p:txBody>
          <a:bodyPr/>
          <a:lstStyle>
            <a:lvl1pPr>
              <a:defRPr>
                <a:solidFill>
                  <a:srgbClr val="EFEDE3"/>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ux contenus">
    <p:spTree>
      <p:nvGrpSpPr>
        <p:cNvPr id="1" name=""/>
        <p:cNvGrpSpPr/>
        <p:nvPr/>
      </p:nvGrpSpPr>
      <p:grpSpPr>
        <a:xfrm>
          <a:off x="0" y="0"/>
          <a:ext cx="0" cy="0"/>
          <a:chOff x="0" y="0"/>
          <a:chExt cx="0" cy="0"/>
        </a:xfrm>
      </p:grpSpPr>
      <p:sp>
        <p:nvSpPr>
          <p:cNvPr id="43" name="Texte du titre"/>
          <p:cNvSpPr txBox="1"/>
          <p:nvPr>
            <p:ph type="title"/>
          </p:nvPr>
        </p:nvSpPr>
        <p:spPr>
          <a:xfrm>
            <a:off x="1371600" y="685800"/>
            <a:ext cx="9601200" cy="1485900"/>
          </a:xfrm>
          <a:prstGeom prst="rect">
            <a:avLst/>
          </a:prstGeom>
        </p:spPr>
        <p:txBody>
          <a:bodyPr/>
          <a:lstStyle/>
          <a:p>
            <a:pPr/>
            <a:r>
              <a:t>Texte du titre</a:t>
            </a:r>
          </a:p>
        </p:txBody>
      </p:sp>
      <p:sp>
        <p:nvSpPr>
          <p:cNvPr id="44" name="Texte niveau 1…"/>
          <p:cNvSpPr txBox="1"/>
          <p:nvPr>
            <p:ph type="body" sz="quarter" idx="1"/>
          </p:nvPr>
        </p:nvSpPr>
        <p:spPr>
          <a:xfrm>
            <a:off x="1371600" y="2285999"/>
            <a:ext cx="4447786" cy="3581402"/>
          </a:xfrm>
          <a:prstGeom prst="rect">
            <a:avLst/>
          </a:prstGeom>
        </p:spPr>
        <p:txBody>
          <a:bodyPr/>
          <a:lstStyle/>
          <a:p>
            <a:pPr/>
            <a:r>
              <a:t>Texte niveau 1</a:t>
            </a:r>
          </a:p>
          <a:p>
            <a:pPr lvl="1"/>
            <a:r>
              <a:t>Texte niveau 2</a:t>
            </a:r>
          </a:p>
          <a:p>
            <a:pPr lvl="2"/>
            <a:r>
              <a:t>Texte niveau 3</a:t>
            </a:r>
          </a:p>
          <a:p>
            <a:pPr lvl="3"/>
            <a:r>
              <a:t>Texte niveau 4</a:t>
            </a:r>
          </a:p>
          <a:p>
            <a:pPr lvl="4"/>
            <a:r>
              <a:t>Texte niveau 5</a:t>
            </a:r>
          </a:p>
        </p:txBody>
      </p:sp>
      <p:sp>
        <p:nvSpPr>
          <p:cNvPr id="4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aison">
    <p:spTree>
      <p:nvGrpSpPr>
        <p:cNvPr id="1" name=""/>
        <p:cNvGrpSpPr/>
        <p:nvPr/>
      </p:nvGrpSpPr>
      <p:grpSpPr>
        <a:xfrm>
          <a:off x="0" y="0"/>
          <a:ext cx="0" cy="0"/>
          <a:chOff x="0" y="0"/>
          <a:chExt cx="0" cy="0"/>
        </a:xfrm>
      </p:grpSpPr>
      <p:sp>
        <p:nvSpPr>
          <p:cNvPr id="52" name="Texte du titre"/>
          <p:cNvSpPr txBox="1"/>
          <p:nvPr>
            <p:ph type="title"/>
          </p:nvPr>
        </p:nvSpPr>
        <p:spPr>
          <a:xfrm>
            <a:off x="1371600" y="685800"/>
            <a:ext cx="9601200" cy="1485900"/>
          </a:xfrm>
          <a:prstGeom prst="rect">
            <a:avLst/>
          </a:prstGeom>
        </p:spPr>
        <p:txBody>
          <a:bodyPr/>
          <a:lstStyle/>
          <a:p>
            <a:pPr/>
            <a:r>
              <a:t>Texte du titre</a:t>
            </a:r>
          </a:p>
        </p:txBody>
      </p:sp>
      <p:sp>
        <p:nvSpPr>
          <p:cNvPr id="53" name="Texte niveau 1…"/>
          <p:cNvSpPr txBox="1"/>
          <p:nvPr>
            <p:ph type="body" sz="quarter" idx="1"/>
          </p:nvPr>
        </p:nvSpPr>
        <p:spPr>
          <a:xfrm>
            <a:off x="1371600" y="2340864"/>
            <a:ext cx="4443985" cy="823913"/>
          </a:xfrm>
          <a:prstGeom prst="rect">
            <a:avLst/>
          </a:prstGeom>
        </p:spPr>
        <p:txBody>
          <a:bodyPr anchor="b"/>
          <a:lstStyle>
            <a:lvl1pPr marL="0" indent="0">
              <a:lnSpc>
                <a:spcPct val="84000"/>
              </a:lnSpc>
              <a:spcBef>
                <a:spcPts val="0"/>
              </a:spcBef>
              <a:buSzTx/>
              <a:buFontTx/>
              <a:buNone/>
              <a:defRPr sz="3000"/>
            </a:lvl1pPr>
            <a:lvl2pPr marL="0" indent="457200">
              <a:lnSpc>
                <a:spcPct val="84000"/>
              </a:lnSpc>
              <a:spcBef>
                <a:spcPts val="0"/>
              </a:spcBef>
              <a:buSzTx/>
              <a:buFontTx/>
              <a:buNone/>
              <a:defRPr sz="3000"/>
            </a:lvl2pPr>
            <a:lvl3pPr marL="0" indent="914400">
              <a:lnSpc>
                <a:spcPct val="84000"/>
              </a:lnSpc>
              <a:spcBef>
                <a:spcPts val="0"/>
              </a:spcBef>
              <a:buSzTx/>
              <a:buFontTx/>
              <a:buNone/>
              <a:defRPr sz="3000"/>
            </a:lvl3pPr>
            <a:lvl4pPr marL="0" indent="1371600">
              <a:lnSpc>
                <a:spcPct val="84000"/>
              </a:lnSpc>
              <a:spcBef>
                <a:spcPts val="0"/>
              </a:spcBef>
              <a:buSzTx/>
              <a:buFontTx/>
              <a:buNone/>
              <a:defRPr sz="3000"/>
            </a:lvl4pPr>
            <a:lvl5pPr marL="0" indent="1828800">
              <a:lnSpc>
                <a:spcPct val="84000"/>
              </a:lnSpc>
              <a:spcBef>
                <a:spcPts val="0"/>
              </a:spcBef>
              <a:buSzTx/>
              <a:buFontTx/>
              <a:buNone/>
              <a:defRPr sz="3000"/>
            </a:lvl5pPr>
          </a:lstStyle>
          <a:p>
            <a:pPr/>
            <a:r>
              <a:t>Texte niveau 1</a:t>
            </a:r>
          </a:p>
          <a:p>
            <a:pPr lvl="1"/>
            <a:r>
              <a:t>Texte niveau 2</a:t>
            </a:r>
          </a:p>
          <a:p>
            <a:pPr lvl="2"/>
            <a:r>
              <a:t>Texte niveau 3</a:t>
            </a:r>
          </a:p>
          <a:p>
            <a:pPr lvl="3"/>
            <a:r>
              <a:t>Texte niveau 4</a:t>
            </a:r>
          </a:p>
          <a:p>
            <a:pPr lvl="4"/>
            <a:r>
              <a:t>Texte niveau 5</a:t>
            </a:r>
          </a:p>
        </p:txBody>
      </p:sp>
      <p:sp>
        <p:nvSpPr>
          <p:cNvPr id="54" name="Text Placeholder 4"/>
          <p:cNvSpPr/>
          <p:nvPr>
            <p:ph type="body" sz="quarter" idx="21"/>
          </p:nvPr>
        </p:nvSpPr>
        <p:spPr>
          <a:xfrm>
            <a:off x="6525014" y="2340864"/>
            <a:ext cx="4443985" cy="823913"/>
          </a:xfrm>
          <a:prstGeom prst="rect">
            <a:avLst/>
          </a:prstGeom>
        </p:spPr>
        <p:txBody>
          <a:bodyPr anchor="b"/>
          <a:lstStyle/>
          <a:p>
            <a:pPr marL="0" indent="0">
              <a:lnSpc>
                <a:spcPct val="84000"/>
              </a:lnSpc>
              <a:spcBef>
                <a:spcPts val="0"/>
              </a:spcBef>
              <a:buSzTx/>
              <a:buFontTx/>
              <a:buNone/>
              <a:defRPr sz="3000"/>
            </a:pPr>
          </a:p>
        </p:txBody>
      </p:sp>
      <p:sp>
        <p:nvSpPr>
          <p:cNvPr id="5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seul">
    <p:spTree>
      <p:nvGrpSpPr>
        <p:cNvPr id="1" name=""/>
        <p:cNvGrpSpPr/>
        <p:nvPr/>
      </p:nvGrpSpPr>
      <p:grpSpPr>
        <a:xfrm>
          <a:off x="0" y="0"/>
          <a:ext cx="0" cy="0"/>
          <a:chOff x="0" y="0"/>
          <a:chExt cx="0" cy="0"/>
        </a:xfrm>
      </p:grpSpPr>
      <p:sp>
        <p:nvSpPr>
          <p:cNvPr id="62" name="Texte du titre"/>
          <p:cNvSpPr txBox="1"/>
          <p:nvPr>
            <p:ph type="title"/>
          </p:nvPr>
        </p:nvSpPr>
        <p:spPr>
          <a:xfrm>
            <a:off x="1371600" y="685800"/>
            <a:ext cx="9601200" cy="1485900"/>
          </a:xfrm>
          <a:prstGeom prst="rect">
            <a:avLst/>
          </a:prstGeom>
        </p:spPr>
        <p:txBody>
          <a:bodyPr/>
          <a:lstStyle/>
          <a:p>
            <a:pPr/>
            <a:r>
              <a:t>Texte du titre</a:t>
            </a:r>
          </a:p>
        </p:txBody>
      </p:sp>
      <p:sp>
        <p:nvSpPr>
          <p:cNvPr id="63"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ide">
    <p:spTree>
      <p:nvGrpSpPr>
        <p:cNvPr id="1" name=""/>
        <p:cNvGrpSpPr/>
        <p:nvPr/>
      </p:nvGrpSpPr>
      <p:grpSpPr>
        <a:xfrm>
          <a:off x="0" y="0"/>
          <a:ext cx="0" cy="0"/>
          <a:chOff x="0" y="0"/>
          <a:chExt cx="0" cy="0"/>
        </a:xfrm>
      </p:grpSpPr>
      <p:sp>
        <p:nvSpPr>
          <p:cNvPr id="70"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u avec légende">
    <p:spTree>
      <p:nvGrpSpPr>
        <p:cNvPr id="1" name=""/>
        <p:cNvGrpSpPr/>
        <p:nvPr/>
      </p:nvGrpSpPr>
      <p:grpSpPr>
        <a:xfrm>
          <a:off x="0" y="0"/>
          <a:ext cx="0" cy="0"/>
          <a:chOff x="0" y="0"/>
          <a:chExt cx="0" cy="0"/>
        </a:xfrm>
      </p:grpSpPr>
      <p:sp>
        <p:nvSpPr>
          <p:cNvPr id="77" name="Background ShapeRectangle 7"/>
          <p:cNvSpPr/>
          <p:nvPr/>
        </p:nvSpPr>
        <p:spPr>
          <a:xfrm>
            <a:off x="-1" y="375"/>
            <a:ext cx="5303522" cy="6857626"/>
          </a:xfrm>
          <a:prstGeom prst="rect">
            <a:avLst/>
          </a:prstGeom>
          <a:solidFill>
            <a:schemeClr val="accent1"/>
          </a:solidFill>
          <a:ln w="12700">
            <a:miter lim="400000"/>
          </a:ln>
        </p:spPr>
        <p:txBody>
          <a:bodyPr lIns="45719" rIns="45719"/>
          <a:lstStyle/>
          <a:p>
            <a:pPr/>
          </a:p>
        </p:txBody>
      </p:sp>
      <p:sp>
        <p:nvSpPr>
          <p:cNvPr id="78" name="Texte du titre"/>
          <p:cNvSpPr txBox="1"/>
          <p:nvPr>
            <p:ph type="title"/>
          </p:nvPr>
        </p:nvSpPr>
        <p:spPr>
          <a:xfrm>
            <a:off x="723900" y="685800"/>
            <a:ext cx="3855721" cy="2157884"/>
          </a:xfrm>
          <a:prstGeom prst="rect">
            <a:avLst/>
          </a:prstGeom>
        </p:spPr>
        <p:txBody>
          <a:bodyPr/>
          <a:lstStyle>
            <a:lvl1pPr>
              <a:lnSpc>
                <a:spcPct val="84000"/>
              </a:lnSpc>
              <a:defRPr sz="4800"/>
            </a:lvl1pPr>
          </a:lstStyle>
          <a:p>
            <a:pPr/>
            <a:r>
              <a:t>Texte du titre</a:t>
            </a:r>
          </a:p>
        </p:txBody>
      </p:sp>
      <p:sp>
        <p:nvSpPr>
          <p:cNvPr id="79" name="Texte niveau 1…"/>
          <p:cNvSpPr txBox="1"/>
          <p:nvPr>
            <p:ph type="body" sz="half" idx="1"/>
          </p:nvPr>
        </p:nvSpPr>
        <p:spPr>
          <a:xfrm>
            <a:off x="6256020" y="685801"/>
            <a:ext cx="5212080" cy="5175251"/>
          </a:xfrm>
          <a:prstGeom prst="rect">
            <a:avLst/>
          </a:prstGeom>
        </p:spPr>
        <p:txBody>
          <a:bodyPr/>
          <a:lstStyle/>
          <a:p>
            <a:pPr/>
            <a:r>
              <a:t>Texte niveau 1</a:t>
            </a:r>
          </a:p>
          <a:p>
            <a:pPr lvl="1"/>
            <a:r>
              <a:t>Texte niveau 2</a:t>
            </a:r>
          </a:p>
          <a:p>
            <a:pPr lvl="2"/>
            <a:r>
              <a:t>Texte niveau 3</a:t>
            </a:r>
          </a:p>
          <a:p>
            <a:pPr lvl="3"/>
            <a:r>
              <a:t>Texte niveau 4</a:t>
            </a:r>
          </a:p>
          <a:p>
            <a:pPr lvl="4"/>
            <a:r>
              <a:t>Texte niveau 5</a:t>
            </a:r>
          </a:p>
        </p:txBody>
      </p:sp>
      <p:sp>
        <p:nvSpPr>
          <p:cNvPr id="80" name="Text Placeholder 3"/>
          <p:cNvSpPr/>
          <p:nvPr>
            <p:ph type="body" sz="quarter" idx="21"/>
          </p:nvPr>
        </p:nvSpPr>
        <p:spPr>
          <a:xfrm>
            <a:off x="723899" y="2856343"/>
            <a:ext cx="3855722" cy="3011058"/>
          </a:xfrm>
          <a:prstGeom prst="rect">
            <a:avLst/>
          </a:prstGeom>
        </p:spPr>
        <p:txBody>
          <a:bodyPr/>
          <a:lstStyle/>
          <a:p>
            <a:pPr marL="0" indent="0">
              <a:lnSpc>
                <a:spcPct val="113000"/>
              </a:lnSpc>
              <a:spcBef>
                <a:spcPts val="1500"/>
              </a:spcBef>
              <a:buSzTx/>
              <a:buFontTx/>
              <a:buNone/>
              <a:defRPr sz="1600"/>
            </a:pPr>
          </a:p>
        </p:txBody>
      </p:sp>
      <p:sp>
        <p:nvSpPr>
          <p:cNvPr id="81" name="Divider BarRectangle 8"/>
          <p:cNvSpPr/>
          <p:nvPr/>
        </p:nvSpPr>
        <p:spPr>
          <a:xfrm>
            <a:off x="5303520" y="376"/>
            <a:ext cx="228601" cy="6858001"/>
          </a:xfrm>
          <a:prstGeom prst="rect">
            <a:avLst/>
          </a:prstGeom>
          <a:solidFill>
            <a:srgbClr val="191B0E"/>
          </a:solidFill>
          <a:ln w="12700">
            <a:miter lim="400000"/>
          </a:ln>
        </p:spPr>
        <p:txBody>
          <a:bodyPr lIns="45719" rIns="45719"/>
          <a:lstStyle/>
          <a:p>
            <a:pPr/>
          </a:p>
        </p:txBody>
      </p:sp>
      <p:sp>
        <p:nvSpPr>
          <p:cNvPr id="82" name="Numéro de diapositive"/>
          <p:cNvSpPr txBox="1"/>
          <p:nvPr>
            <p:ph type="sldNum" sz="quarter" idx="2"/>
          </p:nvPr>
        </p:nvSpPr>
        <p:spPr>
          <a:xfrm>
            <a:off x="11205823" y="6523206"/>
            <a:ext cx="273610" cy="264974"/>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Image avec légende">
    <p:spTree>
      <p:nvGrpSpPr>
        <p:cNvPr id="1" name=""/>
        <p:cNvGrpSpPr/>
        <p:nvPr/>
      </p:nvGrpSpPr>
      <p:grpSpPr>
        <a:xfrm>
          <a:off x="0" y="0"/>
          <a:ext cx="0" cy="0"/>
          <a:chOff x="0" y="0"/>
          <a:chExt cx="0" cy="0"/>
        </a:xfrm>
      </p:grpSpPr>
      <p:sp>
        <p:nvSpPr>
          <p:cNvPr id="89" name="Background ShapeRectangle 7"/>
          <p:cNvSpPr/>
          <p:nvPr/>
        </p:nvSpPr>
        <p:spPr>
          <a:xfrm>
            <a:off x="-1" y="375"/>
            <a:ext cx="5303522" cy="6857626"/>
          </a:xfrm>
          <a:prstGeom prst="rect">
            <a:avLst/>
          </a:prstGeom>
          <a:solidFill>
            <a:schemeClr val="accent1"/>
          </a:solidFill>
          <a:ln w="12700">
            <a:miter lim="400000"/>
          </a:ln>
        </p:spPr>
        <p:txBody>
          <a:bodyPr lIns="45719" rIns="45719"/>
          <a:lstStyle/>
          <a:p>
            <a:pPr/>
          </a:p>
        </p:txBody>
      </p:sp>
      <p:sp>
        <p:nvSpPr>
          <p:cNvPr id="90" name="Texte du titre"/>
          <p:cNvSpPr txBox="1"/>
          <p:nvPr>
            <p:ph type="title"/>
          </p:nvPr>
        </p:nvSpPr>
        <p:spPr>
          <a:xfrm>
            <a:off x="723900" y="685800"/>
            <a:ext cx="3855721" cy="2157884"/>
          </a:xfrm>
          <a:prstGeom prst="rect">
            <a:avLst/>
          </a:prstGeom>
        </p:spPr>
        <p:txBody>
          <a:bodyPr/>
          <a:lstStyle>
            <a:lvl1pPr>
              <a:lnSpc>
                <a:spcPct val="84000"/>
              </a:lnSpc>
              <a:defRPr sz="4800"/>
            </a:lvl1pPr>
          </a:lstStyle>
          <a:p>
            <a:pPr/>
            <a:r>
              <a:t>Texte du titre</a:t>
            </a:r>
          </a:p>
        </p:txBody>
      </p:sp>
      <p:sp>
        <p:nvSpPr>
          <p:cNvPr id="91" name="Picture Placeholder 2"/>
          <p:cNvSpPr/>
          <p:nvPr>
            <p:ph type="pic" idx="21"/>
          </p:nvPr>
        </p:nvSpPr>
        <p:spPr>
          <a:xfrm>
            <a:off x="5532120" y="0"/>
            <a:ext cx="6659881" cy="6858000"/>
          </a:xfrm>
          <a:prstGeom prst="rect">
            <a:avLst/>
          </a:prstGeom>
        </p:spPr>
        <p:txBody>
          <a:bodyPr lIns="91439" rIns="91439">
            <a:noAutofit/>
          </a:bodyPr>
          <a:lstStyle/>
          <a:p>
            <a:pPr/>
          </a:p>
        </p:txBody>
      </p:sp>
      <p:sp>
        <p:nvSpPr>
          <p:cNvPr id="92" name="Texte niveau 1…"/>
          <p:cNvSpPr txBox="1"/>
          <p:nvPr>
            <p:ph type="body" sz="quarter" idx="1"/>
          </p:nvPr>
        </p:nvSpPr>
        <p:spPr>
          <a:xfrm>
            <a:off x="723900" y="2855967"/>
            <a:ext cx="3855721" cy="3011433"/>
          </a:xfrm>
          <a:prstGeom prst="rect">
            <a:avLst/>
          </a:prstGeom>
        </p:spPr>
        <p:txBody>
          <a:bodyPr/>
          <a:lstStyle>
            <a:lvl1pPr marL="0" indent="0">
              <a:lnSpc>
                <a:spcPct val="113000"/>
              </a:lnSpc>
              <a:spcBef>
                <a:spcPts val="1500"/>
              </a:spcBef>
              <a:buSzTx/>
              <a:buFontTx/>
              <a:buNone/>
              <a:defRPr sz="1600"/>
            </a:lvl1pPr>
            <a:lvl2pPr marL="0" indent="457200">
              <a:lnSpc>
                <a:spcPct val="113000"/>
              </a:lnSpc>
              <a:spcBef>
                <a:spcPts val="1500"/>
              </a:spcBef>
              <a:buSzTx/>
              <a:buFontTx/>
              <a:buNone/>
              <a:defRPr sz="1600"/>
            </a:lvl2pPr>
            <a:lvl3pPr marL="0" indent="914400">
              <a:lnSpc>
                <a:spcPct val="113000"/>
              </a:lnSpc>
              <a:spcBef>
                <a:spcPts val="1500"/>
              </a:spcBef>
              <a:buSzTx/>
              <a:buFontTx/>
              <a:buNone/>
              <a:defRPr sz="1600"/>
            </a:lvl3pPr>
            <a:lvl4pPr marL="0" indent="1371600">
              <a:lnSpc>
                <a:spcPct val="113000"/>
              </a:lnSpc>
              <a:spcBef>
                <a:spcPts val="1500"/>
              </a:spcBef>
              <a:buSzTx/>
              <a:buFontTx/>
              <a:buNone/>
              <a:defRPr sz="1600"/>
            </a:lvl4pPr>
            <a:lvl5pPr marL="0" indent="1828800">
              <a:lnSpc>
                <a:spcPct val="113000"/>
              </a:lnSpc>
              <a:spcBef>
                <a:spcPts val="1500"/>
              </a:spcBef>
              <a:buSzTx/>
              <a:buFontTx/>
              <a:buNone/>
              <a:defRPr sz="1600"/>
            </a:lvl5pPr>
          </a:lstStyle>
          <a:p>
            <a:pPr/>
            <a:r>
              <a:t>Texte niveau 1</a:t>
            </a:r>
          </a:p>
          <a:p>
            <a:pPr lvl="1"/>
            <a:r>
              <a:t>Texte niveau 2</a:t>
            </a:r>
          </a:p>
          <a:p>
            <a:pPr lvl="2"/>
            <a:r>
              <a:t>Texte niveau 3</a:t>
            </a:r>
          </a:p>
          <a:p>
            <a:pPr lvl="3"/>
            <a:r>
              <a:t>Texte niveau 4</a:t>
            </a:r>
          </a:p>
          <a:p>
            <a:pPr lvl="4"/>
            <a:r>
              <a:t>Texte niveau 5</a:t>
            </a:r>
          </a:p>
        </p:txBody>
      </p:sp>
      <p:sp>
        <p:nvSpPr>
          <p:cNvPr id="93" name="Divider BarRectangle 8"/>
          <p:cNvSpPr/>
          <p:nvPr/>
        </p:nvSpPr>
        <p:spPr>
          <a:xfrm>
            <a:off x="5303520" y="376"/>
            <a:ext cx="228601" cy="6858001"/>
          </a:xfrm>
          <a:prstGeom prst="rect">
            <a:avLst/>
          </a:prstGeom>
          <a:solidFill>
            <a:srgbClr val="191B0E"/>
          </a:solidFill>
          <a:ln w="12700">
            <a:miter lim="400000"/>
          </a:ln>
        </p:spPr>
        <p:txBody>
          <a:bodyPr lIns="45719" rIns="45719"/>
          <a:lstStyle/>
          <a:p>
            <a:pPr/>
          </a:p>
        </p:txBody>
      </p:sp>
      <p:sp>
        <p:nvSpPr>
          <p:cNvPr id="94" name="Numéro de diapositive"/>
          <p:cNvSpPr txBox="1"/>
          <p:nvPr>
            <p:ph type="sldNum" sz="quarter" idx="2"/>
          </p:nvPr>
        </p:nvSpPr>
        <p:spPr>
          <a:xfrm>
            <a:off x="11205823" y="6523206"/>
            <a:ext cx="273610" cy="264974"/>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EFEDE3"/>
        </a:solidFill>
      </p:bgPr>
    </p:bg>
    <p:spTree>
      <p:nvGrpSpPr>
        <p:cNvPr id="1" name=""/>
        <p:cNvGrpSpPr/>
        <p:nvPr/>
      </p:nvGrpSpPr>
      <p:grpSpPr>
        <a:xfrm>
          <a:off x="0" y="0"/>
          <a:ext cx="0" cy="0"/>
          <a:chOff x="0" y="0"/>
          <a:chExt cx="0" cy="0"/>
        </a:xfrm>
      </p:grpSpPr>
      <p:sp>
        <p:nvSpPr>
          <p:cNvPr id="2" name="Side barRectangle 8"/>
          <p:cNvSpPr/>
          <p:nvPr/>
        </p:nvSpPr>
        <p:spPr>
          <a:xfrm>
            <a:off x="478094" y="376"/>
            <a:ext cx="228601" cy="6858001"/>
          </a:xfrm>
          <a:prstGeom prst="rect">
            <a:avLst/>
          </a:prstGeom>
          <a:solidFill>
            <a:srgbClr val="191B0E"/>
          </a:solidFill>
          <a:ln w="12700">
            <a:miter lim="400000"/>
          </a:ln>
        </p:spPr>
        <p:txBody>
          <a:bodyPr lIns="45719" rIns="45719"/>
          <a:lstStyle/>
          <a:p>
            <a:pPr/>
          </a:p>
        </p:txBody>
      </p:sp>
      <p:sp>
        <p:nvSpPr>
          <p:cNvPr id="3" name="Texte du titre"/>
          <p:cNvSpPr txBox="1"/>
          <p:nvPr>
            <p:ph type="title"/>
          </p:nvPr>
        </p:nvSpPr>
        <p:spPr>
          <a:xfrm>
            <a:off x="609600" y="274637"/>
            <a:ext cx="10972800" cy="132556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Texte du titre</a:t>
            </a:r>
          </a:p>
        </p:txBody>
      </p:sp>
      <p:sp>
        <p:nvSpPr>
          <p:cNvPr id="4" name="Texte niveau 1…"/>
          <p:cNvSpPr txBox="1"/>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Texte niveau 1</a:t>
            </a:r>
          </a:p>
          <a:p>
            <a:pPr lvl="1"/>
            <a:r>
              <a:t>Texte niveau 2</a:t>
            </a:r>
          </a:p>
          <a:p>
            <a:pPr lvl="2"/>
            <a:r>
              <a:t>Texte niveau 3</a:t>
            </a:r>
          </a:p>
          <a:p>
            <a:pPr lvl="3"/>
            <a:r>
              <a:t>Texte niveau 4</a:t>
            </a:r>
          </a:p>
          <a:p>
            <a:pPr lvl="4"/>
            <a:r>
              <a:t>Texte niveau 5</a:t>
            </a:r>
          </a:p>
        </p:txBody>
      </p:sp>
      <p:sp>
        <p:nvSpPr>
          <p:cNvPr id="5" name="Numéro de diapositive"/>
          <p:cNvSpPr txBox="1"/>
          <p:nvPr>
            <p:ph type="sldNum" sz="quarter" idx="2"/>
          </p:nvPr>
        </p:nvSpPr>
        <p:spPr>
          <a:xfrm>
            <a:off x="10795418" y="6523206"/>
            <a:ext cx="273610" cy="264974"/>
          </a:xfrm>
          <a:prstGeom prst="rect">
            <a:avLst/>
          </a:prstGeom>
          <a:ln w="12700">
            <a:miter lim="400000"/>
          </a:ln>
        </p:spPr>
        <p:txBody>
          <a:bodyPr wrap="none" lIns="45719" rIns="45719" anchor="ctr">
            <a:spAutoFit/>
          </a:bodyPr>
          <a:lstStyle>
            <a:lvl1pPr algn="r">
              <a:defRPr sz="1200">
                <a:solidFill>
                  <a:srgbClr val="191B0E"/>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89000"/>
        </a:lnSpc>
        <a:spcBef>
          <a:spcPts val="0"/>
        </a:spcBef>
        <a:spcAft>
          <a:spcPts val="0"/>
        </a:spcAft>
        <a:buClrTx/>
        <a:buSzTx/>
        <a:buFontTx/>
        <a:buNone/>
        <a:tabLst/>
        <a:defRPr b="0" baseline="0" cap="none" i="0" spc="0" strike="noStrike" sz="4400" u="none">
          <a:solidFill>
            <a:srgbClr val="191B0E"/>
          </a:solidFill>
          <a:uFillTx/>
          <a:latin typeface="+mn-lt"/>
          <a:ea typeface="+mn-ea"/>
          <a:cs typeface="+mn-cs"/>
          <a:sym typeface="Franklin Gothic Book"/>
        </a:defRPr>
      </a:lvl1pPr>
      <a:lvl2pPr marL="0" marR="0" indent="0" algn="l" defTabSz="914400" rtl="0" latinLnBrk="0">
        <a:lnSpc>
          <a:spcPct val="89000"/>
        </a:lnSpc>
        <a:spcBef>
          <a:spcPts val="0"/>
        </a:spcBef>
        <a:spcAft>
          <a:spcPts val="0"/>
        </a:spcAft>
        <a:buClrTx/>
        <a:buSzTx/>
        <a:buFontTx/>
        <a:buNone/>
        <a:tabLst/>
        <a:defRPr b="0" baseline="0" cap="none" i="0" spc="0" strike="noStrike" sz="4400" u="none">
          <a:solidFill>
            <a:srgbClr val="191B0E"/>
          </a:solidFill>
          <a:uFillTx/>
          <a:latin typeface="+mn-lt"/>
          <a:ea typeface="+mn-ea"/>
          <a:cs typeface="+mn-cs"/>
          <a:sym typeface="Franklin Gothic Book"/>
        </a:defRPr>
      </a:lvl2pPr>
      <a:lvl3pPr marL="0" marR="0" indent="0" algn="l" defTabSz="914400" rtl="0" latinLnBrk="0">
        <a:lnSpc>
          <a:spcPct val="89000"/>
        </a:lnSpc>
        <a:spcBef>
          <a:spcPts val="0"/>
        </a:spcBef>
        <a:spcAft>
          <a:spcPts val="0"/>
        </a:spcAft>
        <a:buClrTx/>
        <a:buSzTx/>
        <a:buFontTx/>
        <a:buNone/>
        <a:tabLst/>
        <a:defRPr b="0" baseline="0" cap="none" i="0" spc="0" strike="noStrike" sz="4400" u="none">
          <a:solidFill>
            <a:srgbClr val="191B0E"/>
          </a:solidFill>
          <a:uFillTx/>
          <a:latin typeface="+mn-lt"/>
          <a:ea typeface="+mn-ea"/>
          <a:cs typeface="+mn-cs"/>
          <a:sym typeface="Franklin Gothic Book"/>
        </a:defRPr>
      </a:lvl3pPr>
      <a:lvl4pPr marL="0" marR="0" indent="0" algn="l" defTabSz="914400" rtl="0" latinLnBrk="0">
        <a:lnSpc>
          <a:spcPct val="89000"/>
        </a:lnSpc>
        <a:spcBef>
          <a:spcPts val="0"/>
        </a:spcBef>
        <a:spcAft>
          <a:spcPts val="0"/>
        </a:spcAft>
        <a:buClrTx/>
        <a:buSzTx/>
        <a:buFontTx/>
        <a:buNone/>
        <a:tabLst/>
        <a:defRPr b="0" baseline="0" cap="none" i="0" spc="0" strike="noStrike" sz="4400" u="none">
          <a:solidFill>
            <a:srgbClr val="191B0E"/>
          </a:solidFill>
          <a:uFillTx/>
          <a:latin typeface="+mn-lt"/>
          <a:ea typeface="+mn-ea"/>
          <a:cs typeface="+mn-cs"/>
          <a:sym typeface="Franklin Gothic Book"/>
        </a:defRPr>
      </a:lvl4pPr>
      <a:lvl5pPr marL="0" marR="0" indent="0" algn="l" defTabSz="914400" rtl="0" latinLnBrk="0">
        <a:lnSpc>
          <a:spcPct val="89000"/>
        </a:lnSpc>
        <a:spcBef>
          <a:spcPts val="0"/>
        </a:spcBef>
        <a:spcAft>
          <a:spcPts val="0"/>
        </a:spcAft>
        <a:buClrTx/>
        <a:buSzTx/>
        <a:buFontTx/>
        <a:buNone/>
        <a:tabLst/>
        <a:defRPr b="0" baseline="0" cap="none" i="0" spc="0" strike="noStrike" sz="4400" u="none">
          <a:solidFill>
            <a:srgbClr val="191B0E"/>
          </a:solidFill>
          <a:uFillTx/>
          <a:latin typeface="+mn-lt"/>
          <a:ea typeface="+mn-ea"/>
          <a:cs typeface="+mn-cs"/>
          <a:sym typeface="Franklin Gothic Book"/>
        </a:defRPr>
      </a:lvl5pPr>
      <a:lvl6pPr marL="0" marR="0" indent="0" algn="l" defTabSz="914400" rtl="0" latinLnBrk="0">
        <a:lnSpc>
          <a:spcPct val="89000"/>
        </a:lnSpc>
        <a:spcBef>
          <a:spcPts val="0"/>
        </a:spcBef>
        <a:spcAft>
          <a:spcPts val="0"/>
        </a:spcAft>
        <a:buClrTx/>
        <a:buSzTx/>
        <a:buFontTx/>
        <a:buNone/>
        <a:tabLst/>
        <a:defRPr b="0" baseline="0" cap="none" i="0" spc="0" strike="noStrike" sz="4400" u="none">
          <a:solidFill>
            <a:srgbClr val="191B0E"/>
          </a:solidFill>
          <a:uFillTx/>
          <a:latin typeface="+mn-lt"/>
          <a:ea typeface="+mn-ea"/>
          <a:cs typeface="+mn-cs"/>
          <a:sym typeface="Franklin Gothic Book"/>
        </a:defRPr>
      </a:lvl6pPr>
      <a:lvl7pPr marL="0" marR="0" indent="0" algn="l" defTabSz="914400" rtl="0" latinLnBrk="0">
        <a:lnSpc>
          <a:spcPct val="89000"/>
        </a:lnSpc>
        <a:spcBef>
          <a:spcPts val="0"/>
        </a:spcBef>
        <a:spcAft>
          <a:spcPts val="0"/>
        </a:spcAft>
        <a:buClrTx/>
        <a:buSzTx/>
        <a:buFontTx/>
        <a:buNone/>
        <a:tabLst/>
        <a:defRPr b="0" baseline="0" cap="none" i="0" spc="0" strike="noStrike" sz="4400" u="none">
          <a:solidFill>
            <a:srgbClr val="191B0E"/>
          </a:solidFill>
          <a:uFillTx/>
          <a:latin typeface="+mn-lt"/>
          <a:ea typeface="+mn-ea"/>
          <a:cs typeface="+mn-cs"/>
          <a:sym typeface="Franklin Gothic Book"/>
        </a:defRPr>
      </a:lvl7pPr>
      <a:lvl8pPr marL="0" marR="0" indent="0" algn="l" defTabSz="914400" rtl="0" latinLnBrk="0">
        <a:lnSpc>
          <a:spcPct val="89000"/>
        </a:lnSpc>
        <a:spcBef>
          <a:spcPts val="0"/>
        </a:spcBef>
        <a:spcAft>
          <a:spcPts val="0"/>
        </a:spcAft>
        <a:buClrTx/>
        <a:buSzTx/>
        <a:buFontTx/>
        <a:buNone/>
        <a:tabLst/>
        <a:defRPr b="0" baseline="0" cap="none" i="0" spc="0" strike="noStrike" sz="4400" u="none">
          <a:solidFill>
            <a:srgbClr val="191B0E"/>
          </a:solidFill>
          <a:uFillTx/>
          <a:latin typeface="+mn-lt"/>
          <a:ea typeface="+mn-ea"/>
          <a:cs typeface="+mn-cs"/>
          <a:sym typeface="Franklin Gothic Book"/>
        </a:defRPr>
      </a:lvl8pPr>
      <a:lvl9pPr marL="0" marR="0" indent="0" algn="l" defTabSz="914400" rtl="0" latinLnBrk="0">
        <a:lnSpc>
          <a:spcPct val="89000"/>
        </a:lnSpc>
        <a:spcBef>
          <a:spcPts val="0"/>
        </a:spcBef>
        <a:spcAft>
          <a:spcPts val="0"/>
        </a:spcAft>
        <a:buClrTx/>
        <a:buSzTx/>
        <a:buFontTx/>
        <a:buNone/>
        <a:tabLst/>
        <a:defRPr b="0" baseline="0" cap="none" i="0" spc="0" strike="noStrike" sz="4400" u="none">
          <a:solidFill>
            <a:srgbClr val="191B0E"/>
          </a:solidFill>
          <a:uFillTx/>
          <a:latin typeface="+mn-lt"/>
          <a:ea typeface="+mn-ea"/>
          <a:cs typeface="+mn-cs"/>
          <a:sym typeface="Franklin Gothic Book"/>
        </a:defRPr>
      </a:lvl9pPr>
    </p:titleStyle>
    <p:bodyStyle>
      <a:lvl1pPr marL="384047" marR="0" indent="-384047" algn="l" defTabSz="914400" rtl="0" latinLnBrk="0">
        <a:lnSpc>
          <a:spcPct val="94000"/>
        </a:lnSpc>
        <a:spcBef>
          <a:spcPts val="1000"/>
        </a:spcBef>
        <a:spcAft>
          <a:spcPts val="0"/>
        </a:spcAft>
        <a:buClrTx/>
        <a:buSzPct val="100000"/>
        <a:buFont typeface="Helvetica Neue"/>
        <a:buChar char="■"/>
        <a:tabLst/>
        <a:defRPr b="0" baseline="0" cap="none" i="0" spc="0" strike="noStrike" sz="2000" u="none">
          <a:solidFill>
            <a:srgbClr val="191B0E"/>
          </a:solidFill>
          <a:uFillTx/>
          <a:latin typeface="+mn-lt"/>
          <a:ea typeface="+mn-ea"/>
          <a:cs typeface="+mn-cs"/>
          <a:sym typeface="Franklin Gothic Book"/>
        </a:defRPr>
      </a:lvl1pPr>
      <a:lvl2pPr marL="914400" marR="0" indent="-384047" algn="l" defTabSz="914400" rtl="0" latinLnBrk="0">
        <a:lnSpc>
          <a:spcPct val="94000"/>
        </a:lnSpc>
        <a:spcBef>
          <a:spcPts val="1000"/>
        </a:spcBef>
        <a:spcAft>
          <a:spcPts val="0"/>
        </a:spcAft>
        <a:buClrTx/>
        <a:buSzPct val="100000"/>
        <a:buFont typeface="Helvetica Neue"/>
        <a:buChar char="–"/>
        <a:tabLst/>
        <a:defRPr b="0" baseline="0" cap="none" i="0" spc="0" strike="noStrike" sz="2000" u="none">
          <a:solidFill>
            <a:srgbClr val="191B0E"/>
          </a:solidFill>
          <a:uFillTx/>
          <a:latin typeface="+mn-lt"/>
          <a:ea typeface="+mn-ea"/>
          <a:cs typeface="+mn-cs"/>
          <a:sym typeface="Franklin Gothic Book"/>
        </a:defRPr>
      </a:lvl2pPr>
      <a:lvl3pPr marL="1414272" marR="0" indent="-426719" algn="l" defTabSz="914400" rtl="0" latinLnBrk="0">
        <a:lnSpc>
          <a:spcPct val="94000"/>
        </a:lnSpc>
        <a:spcBef>
          <a:spcPts val="1000"/>
        </a:spcBef>
        <a:spcAft>
          <a:spcPts val="0"/>
        </a:spcAft>
        <a:buClrTx/>
        <a:buSzPct val="100000"/>
        <a:buFont typeface="Helvetica Neue"/>
        <a:buChar char="■"/>
        <a:tabLst/>
        <a:defRPr b="0" baseline="0" cap="none" i="0" spc="0" strike="noStrike" sz="2000" u="none">
          <a:solidFill>
            <a:srgbClr val="191B0E"/>
          </a:solidFill>
          <a:uFillTx/>
          <a:latin typeface="+mn-lt"/>
          <a:ea typeface="+mn-ea"/>
          <a:cs typeface="+mn-cs"/>
          <a:sym typeface="Franklin Gothic Book"/>
        </a:defRPr>
      </a:lvl3pPr>
      <a:lvl4pPr marL="1871472" marR="0" indent="-426719" algn="l" defTabSz="914400" rtl="0" latinLnBrk="0">
        <a:lnSpc>
          <a:spcPct val="94000"/>
        </a:lnSpc>
        <a:spcBef>
          <a:spcPts val="1000"/>
        </a:spcBef>
        <a:spcAft>
          <a:spcPts val="0"/>
        </a:spcAft>
        <a:buClrTx/>
        <a:buSzPct val="100000"/>
        <a:buFont typeface="Helvetica Neue"/>
        <a:buChar char="–"/>
        <a:tabLst/>
        <a:defRPr b="0" baseline="0" cap="none" i="0" spc="0" strike="noStrike" sz="2000" u="none">
          <a:solidFill>
            <a:srgbClr val="191B0E"/>
          </a:solidFill>
          <a:uFillTx/>
          <a:latin typeface="+mn-lt"/>
          <a:ea typeface="+mn-ea"/>
          <a:cs typeface="+mn-cs"/>
          <a:sym typeface="Franklin Gothic Book"/>
        </a:defRPr>
      </a:lvl4pPr>
      <a:lvl5pPr marL="2382011" marR="0" indent="-480060" algn="l" defTabSz="914400" rtl="0" latinLnBrk="0">
        <a:lnSpc>
          <a:spcPct val="94000"/>
        </a:lnSpc>
        <a:spcBef>
          <a:spcPts val="1000"/>
        </a:spcBef>
        <a:spcAft>
          <a:spcPts val="0"/>
        </a:spcAft>
        <a:buClrTx/>
        <a:buSzPct val="100000"/>
        <a:buFont typeface="Helvetica Neue"/>
        <a:buChar char="■"/>
        <a:tabLst/>
        <a:defRPr b="0" baseline="0" cap="none" i="0" spc="0" strike="noStrike" sz="2000" u="none">
          <a:solidFill>
            <a:srgbClr val="191B0E"/>
          </a:solidFill>
          <a:uFillTx/>
          <a:latin typeface="+mn-lt"/>
          <a:ea typeface="+mn-ea"/>
          <a:cs typeface="+mn-cs"/>
          <a:sym typeface="Franklin Gothic Book"/>
        </a:defRPr>
      </a:lvl5pPr>
      <a:lvl6pPr marL="2839211" marR="0" indent="-480060" algn="l" defTabSz="914400" rtl="0" latinLnBrk="0">
        <a:lnSpc>
          <a:spcPct val="94000"/>
        </a:lnSpc>
        <a:spcBef>
          <a:spcPts val="1000"/>
        </a:spcBef>
        <a:spcAft>
          <a:spcPts val="0"/>
        </a:spcAft>
        <a:buClrTx/>
        <a:buSzPct val="100000"/>
        <a:buFont typeface="Helvetica Neue"/>
        <a:buChar char="–"/>
        <a:tabLst/>
        <a:defRPr b="0" baseline="0" cap="none" i="0" spc="0" strike="noStrike" sz="2000" u="none">
          <a:solidFill>
            <a:srgbClr val="191B0E"/>
          </a:solidFill>
          <a:uFillTx/>
          <a:latin typeface="+mn-lt"/>
          <a:ea typeface="+mn-ea"/>
          <a:cs typeface="+mn-cs"/>
          <a:sym typeface="Franklin Gothic Book"/>
        </a:defRPr>
      </a:lvl6pPr>
      <a:lvl7pPr marL="3364991" marR="0" indent="-548639" algn="l" defTabSz="914400" rtl="0" latinLnBrk="0">
        <a:lnSpc>
          <a:spcPct val="94000"/>
        </a:lnSpc>
        <a:spcBef>
          <a:spcPts val="1000"/>
        </a:spcBef>
        <a:spcAft>
          <a:spcPts val="0"/>
        </a:spcAft>
        <a:buClrTx/>
        <a:buSzPct val="100000"/>
        <a:buFont typeface="Helvetica Neue"/>
        <a:buChar char="■"/>
        <a:tabLst/>
        <a:defRPr b="0" baseline="0" cap="none" i="0" spc="0" strike="noStrike" sz="2000" u="none">
          <a:solidFill>
            <a:srgbClr val="191B0E"/>
          </a:solidFill>
          <a:uFillTx/>
          <a:latin typeface="+mn-lt"/>
          <a:ea typeface="+mn-ea"/>
          <a:cs typeface="+mn-cs"/>
          <a:sym typeface="Franklin Gothic Book"/>
        </a:defRPr>
      </a:lvl7pPr>
      <a:lvl8pPr marL="3822191" marR="0" indent="-548639" algn="l" defTabSz="914400" rtl="0" latinLnBrk="0">
        <a:lnSpc>
          <a:spcPct val="94000"/>
        </a:lnSpc>
        <a:spcBef>
          <a:spcPts val="1000"/>
        </a:spcBef>
        <a:spcAft>
          <a:spcPts val="0"/>
        </a:spcAft>
        <a:buClrTx/>
        <a:buSzPct val="100000"/>
        <a:buFont typeface="Helvetica Neue"/>
        <a:buChar char="–"/>
        <a:tabLst/>
        <a:defRPr b="0" baseline="0" cap="none" i="0" spc="0" strike="noStrike" sz="2000" u="none">
          <a:solidFill>
            <a:srgbClr val="191B0E"/>
          </a:solidFill>
          <a:uFillTx/>
          <a:latin typeface="+mn-lt"/>
          <a:ea typeface="+mn-ea"/>
          <a:cs typeface="+mn-cs"/>
          <a:sym typeface="Franklin Gothic Book"/>
        </a:defRPr>
      </a:lvl8pPr>
      <a:lvl9pPr marL="4279391" marR="0" indent="-548639" algn="l" defTabSz="914400" rtl="0" latinLnBrk="0">
        <a:lnSpc>
          <a:spcPct val="94000"/>
        </a:lnSpc>
        <a:spcBef>
          <a:spcPts val="1000"/>
        </a:spcBef>
        <a:spcAft>
          <a:spcPts val="0"/>
        </a:spcAft>
        <a:buClrTx/>
        <a:buSzPct val="100000"/>
        <a:buFont typeface="Helvetica Neue"/>
        <a:buChar char="■"/>
        <a:tabLst/>
        <a:defRPr b="0" baseline="0" cap="none" i="0" spc="0" strike="noStrike" sz="2000" u="none">
          <a:solidFill>
            <a:srgbClr val="191B0E"/>
          </a:solidFill>
          <a:uFillTx/>
          <a:latin typeface="+mn-lt"/>
          <a:ea typeface="+mn-ea"/>
          <a:cs typeface="+mn-cs"/>
          <a:sym typeface="Franklin Gothic Book"/>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Franklin Gothic Book"/>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Franklin Gothic Book"/>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Franklin Gothic Book"/>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Franklin Gothic Book"/>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Franklin Gothic Book"/>
        </a:defRPr>
      </a:lvl5pPr>
      <a:lvl6pPr marL="0" marR="0" indent="22860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Franklin Gothic Book"/>
        </a:defRPr>
      </a:lvl6pPr>
      <a:lvl7pPr marL="0" marR="0" indent="2743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Franklin Gothic Book"/>
        </a:defRPr>
      </a:lvl7pPr>
      <a:lvl8pPr marL="0" marR="0" indent="3200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Franklin Gothic Book"/>
        </a:defRPr>
      </a:lvl8pPr>
      <a:lvl9pPr marL="0" marR="0" indent="3657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Franklin Gothic Boo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03" name="Titre 1"/>
          <p:cNvSpPr txBox="1"/>
          <p:nvPr>
            <p:ph type="ctrTitle"/>
          </p:nvPr>
        </p:nvSpPr>
        <p:spPr>
          <a:xfrm>
            <a:off x="1915127" y="1788454"/>
            <a:ext cx="8361231" cy="2098227"/>
          </a:xfrm>
          <a:prstGeom prst="rect">
            <a:avLst/>
          </a:prstGeom>
        </p:spPr>
        <p:txBody>
          <a:bodyPr/>
          <a:lstStyle/>
          <a:p>
            <a:pPr/>
            <a:r>
              <a:t>Projet p-arm</a:t>
            </a:r>
          </a:p>
        </p:txBody>
      </p:sp>
      <p:sp>
        <p:nvSpPr>
          <p:cNvPr id="104" name="Sous-titre 2"/>
          <p:cNvSpPr txBox="1"/>
          <p:nvPr>
            <p:ph type="subTitle" sz="quarter" idx="1"/>
          </p:nvPr>
        </p:nvSpPr>
        <p:spPr>
          <a:xfrm>
            <a:off x="2679906" y="3956279"/>
            <a:ext cx="6831673" cy="1086238"/>
          </a:xfrm>
          <a:prstGeom prst="rect">
            <a:avLst/>
          </a:prstGeom>
        </p:spPr>
        <p:txBody>
          <a:bodyPr/>
          <a:lstStyle/>
          <a:p>
            <a:pPr/>
            <a:r>
              <a:t>Equipe LHWJ</a:t>
            </a:r>
          </a:p>
        </p:txBody>
      </p:sp>
      <p:pic>
        <p:nvPicPr>
          <p:cNvPr id="105" name="Picture 2" descr="Picture 2"/>
          <p:cNvPicPr>
            <a:picLocks noChangeAspect="1"/>
          </p:cNvPicPr>
          <p:nvPr/>
        </p:nvPicPr>
        <p:blipFill>
          <a:blip r:embed="rId2">
            <a:extLst/>
          </a:blip>
          <a:stretch>
            <a:fillRect/>
          </a:stretch>
        </p:blipFill>
        <p:spPr>
          <a:xfrm>
            <a:off x="239179" y="5962213"/>
            <a:ext cx="3991076" cy="771713"/>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75" name="Titre 1"/>
          <p:cNvSpPr txBox="1"/>
          <p:nvPr>
            <p:ph type="title"/>
          </p:nvPr>
        </p:nvSpPr>
        <p:spPr>
          <a:prstGeom prst="rect">
            <a:avLst/>
          </a:prstGeom>
        </p:spPr>
        <p:txBody>
          <a:bodyPr/>
          <a:lstStyle/>
          <a:p>
            <a:pPr/>
            <a:r>
              <a:t>CPU</a:t>
            </a:r>
          </a:p>
        </p:txBody>
      </p:sp>
      <p:pic>
        <p:nvPicPr>
          <p:cNvPr id="176" name="Espace réservé du contenu 4" descr="Espace réservé du contenu 4"/>
          <p:cNvPicPr>
            <a:picLocks noChangeAspect="1"/>
          </p:cNvPicPr>
          <p:nvPr/>
        </p:nvPicPr>
        <p:blipFill>
          <a:blip r:embed="rId2">
            <a:extLst/>
          </a:blip>
          <a:stretch>
            <a:fillRect/>
          </a:stretch>
        </p:blipFill>
        <p:spPr>
          <a:xfrm>
            <a:off x="5421745" y="966353"/>
            <a:ext cx="6700099" cy="4297133"/>
          </a:xfrm>
          <a:prstGeom prst="rect">
            <a:avLst/>
          </a:prstGeom>
          <a:ln w="12700">
            <a:miter lim="400000"/>
          </a:ln>
        </p:spPr>
      </p:pic>
      <p:sp>
        <p:nvSpPr>
          <p:cNvPr id="177" name="ZoneTexte 5"/>
          <p:cNvSpPr txBox="1"/>
          <p:nvPr/>
        </p:nvSpPr>
        <p:spPr>
          <a:xfrm>
            <a:off x="784628" y="1570182"/>
            <a:ext cx="4268126" cy="12026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Son rôle est de connecter les composants vus précédemment avec la RAM et ROM afin de pouvoir exécuter un programme de manière automatique</a:t>
            </a:r>
          </a:p>
        </p:txBody>
      </p:sp>
      <p:sp>
        <p:nvSpPr>
          <p:cNvPr id="178" name="ZoneTexte 6"/>
          <p:cNvSpPr txBox="1"/>
          <p:nvPr/>
        </p:nvSpPr>
        <p:spPr>
          <a:xfrm>
            <a:off x="784628" y="3110345"/>
            <a:ext cx="4268126" cy="204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Cycle d’exécution du CPU :</a:t>
            </a:r>
          </a:p>
          <a:p>
            <a:pPr marL="285750" indent="-285750">
              <a:buSzPct val="100000"/>
              <a:buChar char="-"/>
            </a:pPr>
            <a:r>
              <a:t>Charger l’instruction</a:t>
            </a:r>
          </a:p>
          <a:p>
            <a:pPr marL="285750" indent="-285750">
              <a:buSzPct val="100000"/>
              <a:buChar char="-"/>
            </a:pPr>
            <a:r>
              <a:t>Charger les données</a:t>
            </a:r>
          </a:p>
          <a:p>
            <a:pPr marL="285750" indent="-285750">
              <a:buSzPct val="100000"/>
              <a:buChar char="-"/>
            </a:pPr>
            <a:r>
              <a:t>Traiter ces données (i.e. faire un calcul)</a:t>
            </a:r>
          </a:p>
          <a:p>
            <a:pPr marL="285750" indent="-285750">
              <a:buSzPct val="100000"/>
              <a:buChar char="-"/>
            </a:pPr>
            <a:r>
              <a:t>Ranger le résultat du traitement</a:t>
            </a:r>
          </a:p>
          <a:p>
            <a:pPr marL="285750" indent="-285750">
              <a:buSzPct val="100000"/>
              <a:buChar char="-"/>
            </a:pPr>
            <a:r>
              <a:t>Désigner une nouvelle instruction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Titre 1"/>
          <p:cNvSpPr txBox="1"/>
          <p:nvPr>
            <p:ph type="title"/>
          </p:nvPr>
        </p:nvSpPr>
        <p:spPr>
          <a:xfrm>
            <a:off x="1295399" y="720901"/>
            <a:ext cx="9601201" cy="1485901"/>
          </a:xfrm>
          <a:prstGeom prst="rect">
            <a:avLst/>
          </a:prstGeom>
        </p:spPr>
        <p:txBody>
          <a:bodyPr/>
          <a:lstStyle/>
          <a:p>
            <a:pPr/>
            <a:r>
              <a:t>Assembleur</a:t>
            </a:r>
          </a:p>
        </p:txBody>
      </p:sp>
      <p:sp>
        <p:nvSpPr>
          <p:cNvPr id="181" name="Espace réservé du contenu 2"/>
          <p:cNvSpPr txBox="1"/>
          <p:nvPr>
            <p:ph type="body" sz="quarter" idx="1"/>
          </p:nvPr>
        </p:nvSpPr>
        <p:spPr>
          <a:xfrm>
            <a:off x="1011376" y="2893552"/>
            <a:ext cx="3988079" cy="1868098"/>
          </a:xfrm>
          <a:prstGeom prst="rect">
            <a:avLst/>
          </a:prstGeom>
        </p:spPr>
        <p:txBody>
          <a:bodyPr/>
          <a:lstStyle/>
          <a:p>
            <a:pPr/>
            <a:r>
              <a:t>L’assembleur est l’un des langages le plus bas niveau qui existe.</a:t>
            </a:r>
          </a:p>
          <a:p>
            <a:pPr/>
            <a:r>
              <a:t>On l’utilise pour compiler du byte code</a:t>
            </a:r>
          </a:p>
        </p:txBody>
      </p:sp>
      <p:pic>
        <p:nvPicPr>
          <p:cNvPr id="182" name="Image" descr="Image"/>
          <p:cNvPicPr>
            <a:picLocks noChangeAspect="1"/>
          </p:cNvPicPr>
          <p:nvPr/>
        </p:nvPicPr>
        <p:blipFill>
          <a:blip r:embed="rId2">
            <a:extLst/>
          </a:blip>
          <a:stretch>
            <a:fillRect/>
          </a:stretch>
        </p:blipFill>
        <p:spPr>
          <a:xfrm>
            <a:off x="5561548" y="2324141"/>
            <a:ext cx="6453327" cy="344683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DÉMONSTRATION"/>
          <p:cNvSpPr txBox="1"/>
          <p:nvPr>
            <p:ph type="title"/>
          </p:nvPr>
        </p:nvSpPr>
        <p:spPr>
          <a:xfrm>
            <a:off x="599361" y="2586983"/>
            <a:ext cx="11451035" cy="1684034"/>
          </a:xfrm>
          <a:prstGeom prst="rect">
            <a:avLst/>
          </a:prstGeom>
        </p:spPr>
        <p:txBody>
          <a:bodyPr/>
          <a:lstStyle>
            <a:lvl1pPr defTabSz="475487">
              <a:defRPr sz="10400"/>
            </a:lvl1pPr>
          </a:lstStyle>
          <a:p>
            <a:pPr/>
            <a:r>
              <a:t>DÉMONSTRATION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Titre 1"/>
          <p:cNvSpPr txBox="1"/>
          <p:nvPr>
            <p:ph type="title"/>
          </p:nvPr>
        </p:nvSpPr>
        <p:spPr>
          <a:prstGeom prst="rect">
            <a:avLst/>
          </a:prstGeom>
        </p:spPr>
        <p:txBody>
          <a:bodyPr/>
          <a:lstStyle/>
          <a:p>
            <a:pPr/>
            <a:r>
              <a:t>Répartition &amp; conclusion</a:t>
            </a:r>
          </a:p>
        </p:txBody>
      </p:sp>
      <p:pic>
        <p:nvPicPr>
          <p:cNvPr id="187" name="Espace réservé du contenu 4" descr="Espace réservé du contenu 4"/>
          <p:cNvPicPr>
            <a:picLocks noChangeAspect="1"/>
          </p:cNvPicPr>
          <p:nvPr/>
        </p:nvPicPr>
        <p:blipFill>
          <a:blip r:embed="rId2">
            <a:extLst/>
          </a:blip>
          <a:stretch>
            <a:fillRect/>
          </a:stretch>
        </p:blipFill>
        <p:spPr>
          <a:xfrm>
            <a:off x="2590800" y="3429000"/>
            <a:ext cx="7162800" cy="2644120"/>
          </a:xfrm>
          <a:prstGeom prst="rect">
            <a:avLst/>
          </a:prstGeom>
          <a:ln w="12700">
            <a:miter lim="400000"/>
          </a:ln>
        </p:spPr>
      </p:pic>
      <p:sp>
        <p:nvSpPr>
          <p:cNvPr id="188" name="ZoneTexte 5"/>
          <p:cNvSpPr txBox="1"/>
          <p:nvPr/>
        </p:nvSpPr>
        <p:spPr>
          <a:xfrm>
            <a:off x="1532774" y="1560945"/>
            <a:ext cx="10142452" cy="14820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Ce projet nous fût très constructif, car nous avons pu comprendre, dans la pratique, comment un processeur fonctionne, et ainsi, comprendre également certains points qui pouvaient être abstraits précédemment. Il nous a permis de mettre en pratique ce que nous avions vu en cours d’architecture, et ainsi, de nous confronter à la difficulté lorsque nous avions des choses que nous ne comprenions pas.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07" name="Titre 1"/>
          <p:cNvSpPr txBox="1"/>
          <p:nvPr>
            <p:ph type="title"/>
          </p:nvPr>
        </p:nvSpPr>
        <p:spPr>
          <a:xfrm>
            <a:off x="1251527" y="692726"/>
            <a:ext cx="4308766" cy="1485901"/>
          </a:xfrm>
          <a:prstGeom prst="rect">
            <a:avLst/>
          </a:prstGeom>
        </p:spPr>
        <p:txBody>
          <a:bodyPr/>
          <a:lstStyle/>
          <a:p>
            <a:pPr/>
            <a:r>
              <a:t>Objectif du projet</a:t>
            </a:r>
          </a:p>
        </p:txBody>
      </p:sp>
      <p:sp>
        <p:nvSpPr>
          <p:cNvPr id="108" name="Espace réservé du contenu 2"/>
          <p:cNvSpPr txBox="1"/>
          <p:nvPr>
            <p:ph type="body" sz="quarter" idx="1"/>
          </p:nvPr>
        </p:nvSpPr>
        <p:spPr>
          <a:xfrm>
            <a:off x="1251527" y="2276763"/>
            <a:ext cx="4124037" cy="3581401"/>
          </a:xfrm>
          <a:prstGeom prst="rect">
            <a:avLst/>
          </a:prstGeom>
        </p:spPr>
        <p:txBody>
          <a:bodyPr/>
          <a:lstStyle>
            <a:lvl1pPr marL="0" indent="0">
              <a:buSzTx/>
              <a:buNone/>
            </a:lvl1pPr>
          </a:lstStyle>
          <a:p>
            <a:pPr/>
            <a:r>
              <a:t>Simuler le comportement d’un processeur Cortex-M0 grâce au logiciel de simulation Logisim</a:t>
            </a:r>
          </a:p>
        </p:txBody>
      </p:sp>
      <p:sp>
        <p:nvSpPr>
          <p:cNvPr id="109" name="Titre 1"/>
          <p:cNvSpPr txBox="1"/>
          <p:nvPr/>
        </p:nvSpPr>
        <p:spPr>
          <a:xfrm>
            <a:off x="7139246" y="692726"/>
            <a:ext cx="4217325" cy="14859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defTabSz="914400">
              <a:lnSpc>
                <a:spcPct val="89000"/>
              </a:lnSpc>
              <a:defRPr sz="4400">
                <a:solidFill>
                  <a:srgbClr val="191B0E"/>
                </a:solidFill>
              </a:defRPr>
            </a:lvl1pPr>
          </a:lstStyle>
          <a:p>
            <a:pPr/>
            <a:r>
              <a:t>Sommaire</a:t>
            </a:r>
          </a:p>
        </p:txBody>
      </p:sp>
      <p:sp>
        <p:nvSpPr>
          <p:cNvPr id="110" name="Espace réservé du contenu 2"/>
          <p:cNvSpPr txBox="1"/>
          <p:nvPr/>
        </p:nvSpPr>
        <p:spPr>
          <a:xfrm>
            <a:off x="6862155" y="1496289"/>
            <a:ext cx="4032596" cy="491374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349483" indent="-349483" defTabSz="832104">
              <a:lnSpc>
                <a:spcPct val="84600"/>
              </a:lnSpc>
              <a:spcBef>
                <a:spcPts val="900"/>
              </a:spcBef>
              <a:buSzPct val="100000"/>
              <a:buChar char="-"/>
              <a:defRPr sz="1820">
                <a:solidFill>
                  <a:srgbClr val="191B0E"/>
                </a:solidFill>
              </a:defRPr>
            </a:pPr>
            <a:r>
              <a:t>ALU</a:t>
            </a:r>
          </a:p>
          <a:p>
            <a:pPr marL="349483" indent="-349483" defTabSz="832104">
              <a:lnSpc>
                <a:spcPct val="84600"/>
              </a:lnSpc>
              <a:spcBef>
                <a:spcPts val="900"/>
              </a:spcBef>
              <a:buSzPct val="100000"/>
              <a:buChar char="-"/>
              <a:defRPr sz="1820">
                <a:solidFill>
                  <a:srgbClr val="191B0E"/>
                </a:solidFill>
              </a:defRPr>
            </a:pPr>
            <a:r>
              <a:t>Banc de Registre</a:t>
            </a:r>
          </a:p>
          <a:p>
            <a:pPr marL="349483" indent="-349483" defTabSz="832104">
              <a:lnSpc>
                <a:spcPct val="84600"/>
              </a:lnSpc>
              <a:spcBef>
                <a:spcPts val="900"/>
              </a:spcBef>
              <a:buSzPct val="100000"/>
              <a:buChar char="-"/>
              <a:defRPr sz="1820">
                <a:solidFill>
                  <a:srgbClr val="191B0E"/>
                </a:solidFill>
              </a:defRPr>
            </a:pPr>
            <a:r>
              <a:t>Contrôleur</a:t>
            </a:r>
          </a:p>
          <a:p>
            <a:pPr lvl="1" marL="832104" indent="-349483" defTabSz="832104">
              <a:lnSpc>
                <a:spcPct val="84600"/>
              </a:lnSpc>
              <a:spcBef>
                <a:spcPts val="400"/>
              </a:spcBef>
              <a:buSzPct val="100000"/>
              <a:buChar char="-"/>
              <a:defRPr i="1" sz="1820">
                <a:solidFill>
                  <a:srgbClr val="191B0E"/>
                </a:solidFill>
              </a:defRPr>
            </a:pPr>
            <a:r>
              <a:t>Bloc opcode_decoder</a:t>
            </a:r>
          </a:p>
          <a:p>
            <a:pPr lvl="1" marL="832104" indent="-349483" defTabSz="832104">
              <a:lnSpc>
                <a:spcPct val="84600"/>
              </a:lnSpc>
              <a:spcBef>
                <a:spcPts val="400"/>
              </a:spcBef>
              <a:buSzPct val="100000"/>
              <a:buChar char="-"/>
              <a:defRPr i="1" sz="1820">
                <a:solidFill>
                  <a:srgbClr val="191B0E"/>
                </a:solidFill>
              </a:defRPr>
            </a:pPr>
            <a:r>
              <a:t>Bloc Data_Processing</a:t>
            </a:r>
          </a:p>
          <a:p>
            <a:pPr lvl="1" marL="832104" indent="-349483" defTabSz="832104">
              <a:lnSpc>
                <a:spcPct val="84600"/>
              </a:lnSpc>
              <a:spcBef>
                <a:spcPts val="400"/>
              </a:spcBef>
              <a:buSzPct val="100000"/>
              <a:buChar char="-"/>
              <a:defRPr i="1" sz="1820">
                <a:solidFill>
                  <a:srgbClr val="191B0E"/>
                </a:solidFill>
              </a:defRPr>
            </a:pPr>
            <a:r>
              <a:t>Bloc Shift_Add_Sub_Mov</a:t>
            </a:r>
          </a:p>
          <a:p>
            <a:pPr lvl="1" marL="832104" indent="-349483" defTabSz="832104">
              <a:lnSpc>
                <a:spcPct val="84600"/>
              </a:lnSpc>
              <a:spcBef>
                <a:spcPts val="400"/>
              </a:spcBef>
              <a:buSzPct val="100000"/>
              <a:buChar char="-"/>
              <a:defRPr i="1" sz="1820">
                <a:solidFill>
                  <a:srgbClr val="191B0E"/>
                </a:solidFill>
              </a:defRPr>
            </a:pPr>
            <a:r>
              <a:t>Bloc Conditional</a:t>
            </a:r>
          </a:p>
          <a:p>
            <a:pPr lvl="1" marL="832104" indent="-349483" defTabSz="832104">
              <a:lnSpc>
                <a:spcPct val="84600"/>
              </a:lnSpc>
              <a:spcBef>
                <a:spcPts val="400"/>
              </a:spcBef>
              <a:buSzPct val="100000"/>
              <a:buChar char="-"/>
              <a:defRPr i="1" sz="1820">
                <a:solidFill>
                  <a:srgbClr val="191B0E"/>
                </a:solidFill>
              </a:defRPr>
            </a:pPr>
            <a:r>
              <a:t>Bloc SP_Address</a:t>
            </a:r>
          </a:p>
          <a:p>
            <a:pPr lvl="1" marL="832104" indent="-349483" defTabSz="832104">
              <a:lnSpc>
                <a:spcPct val="84600"/>
              </a:lnSpc>
              <a:spcBef>
                <a:spcPts val="400"/>
              </a:spcBef>
              <a:buSzPct val="100000"/>
              <a:buChar char="-"/>
              <a:defRPr i="1" sz="1820">
                <a:solidFill>
                  <a:srgbClr val="191B0E"/>
                </a:solidFill>
              </a:defRPr>
            </a:pPr>
            <a:r>
              <a:t>Bloc Load/Store</a:t>
            </a:r>
          </a:p>
          <a:p>
            <a:pPr lvl="1" marL="832104" indent="-349483" defTabSz="832104">
              <a:lnSpc>
                <a:spcPct val="84600"/>
              </a:lnSpc>
              <a:spcBef>
                <a:spcPts val="400"/>
              </a:spcBef>
              <a:buSzPct val="100000"/>
              <a:buChar char="-"/>
              <a:defRPr i="1" sz="1820">
                <a:solidFill>
                  <a:srgbClr val="191B0E"/>
                </a:solidFill>
              </a:defRPr>
            </a:pPr>
            <a:r>
              <a:t>Bloc Flags_APSR</a:t>
            </a:r>
          </a:p>
          <a:p>
            <a:pPr marL="349483" indent="-349483" defTabSz="832104">
              <a:lnSpc>
                <a:spcPct val="84600"/>
              </a:lnSpc>
              <a:spcBef>
                <a:spcPts val="900"/>
              </a:spcBef>
              <a:buSzPct val="100000"/>
              <a:buChar char="-"/>
              <a:defRPr sz="1820">
                <a:solidFill>
                  <a:srgbClr val="191B0E"/>
                </a:solidFill>
              </a:defRPr>
            </a:pPr>
            <a:r>
              <a:t>CPU</a:t>
            </a:r>
          </a:p>
          <a:p>
            <a:pPr marL="349483" indent="-349483" defTabSz="832104">
              <a:lnSpc>
                <a:spcPct val="84600"/>
              </a:lnSpc>
              <a:spcBef>
                <a:spcPts val="900"/>
              </a:spcBef>
              <a:buSzPct val="100000"/>
              <a:buChar char="-"/>
              <a:defRPr sz="1820">
                <a:solidFill>
                  <a:srgbClr val="191B0E"/>
                </a:solidFill>
              </a:defRPr>
            </a:pPr>
            <a:r>
              <a:t>Assembleur</a:t>
            </a:r>
          </a:p>
          <a:p>
            <a:pPr marL="349483" indent="-349483" defTabSz="832104">
              <a:lnSpc>
                <a:spcPct val="84600"/>
              </a:lnSpc>
              <a:spcBef>
                <a:spcPts val="900"/>
              </a:spcBef>
              <a:buSzPct val="100000"/>
              <a:buChar char="-"/>
              <a:defRPr sz="1820">
                <a:solidFill>
                  <a:srgbClr val="191B0E"/>
                </a:solidFill>
              </a:defRPr>
            </a:pPr>
            <a:r>
              <a:t>Répartition &amp; conclusion</a:t>
            </a:r>
          </a:p>
          <a:p>
            <a:pPr lvl="1" marL="832104" indent="-349483" defTabSz="832104">
              <a:lnSpc>
                <a:spcPct val="84600"/>
              </a:lnSpc>
              <a:spcBef>
                <a:spcPts val="400"/>
              </a:spcBef>
              <a:buSzPct val="100000"/>
              <a:buChar char="-"/>
              <a:defRPr i="1" sz="1820">
                <a:solidFill>
                  <a:srgbClr val="191B0E"/>
                </a:solidFill>
              </a:defRPr>
            </a:pPr>
          </a:p>
        </p:txBody>
      </p:sp>
      <p:sp>
        <p:nvSpPr>
          <p:cNvPr id="111" name="Rectangle 6"/>
          <p:cNvSpPr/>
          <p:nvPr/>
        </p:nvSpPr>
        <p:spPr>
          <a:xfrm flipV="1">
            <a:off x="6446982" y="-221675"/>
            <a:ext cx="249382" cy="7379856"/>
          </a:xfrm>
          <a:prstGeom prst="rect">
            <a:avLst/>
          </a:prstGeom>
          <a:solidFill>
            <a:srgbClr val="000000"/>
          </a:solidFill>
          <a:ln w="34925">
            <a:solidFill>
              <a:srgbClr val="000000"/>
            </a:solidFill>
          </a:ln>
        </p:spPr>
        <p:txBody>
          <a:bodyPr lIns="45719" rIns="45719" anchor="ctr"/>
          <a:lstStyle/>
          <a:p>
            <a:pPr algn="ctr">
              <a:defRPr>
                <a:solidFill>
                  <a:srgbClr val="FFFFFF"/>
                </a:solidFill>
              </a:defRPr>
            </a:pPr>
          </a:p>
        </p:txBody>
      </p:sp>
      <p:pic>
        <p:nvPicPr>
          <p:cNvPr id="112" name="Picture 2" descr="Picture 2"/>
          <p:cNvPicPr>
            <a:picLocks noChangeAspect="1"/>
          </p:cNvPicPr>
          <p:nvPr/>
        </p:nvPicPr>
        <p:blipFill>
          <a:blip r:embed="rId2">
            <a:extLst/>
          </a:blip>
          <a:stretch>
            <a:fillRect/>
          </a:stretch>
        </p:blipFill>
        <p:spPr>
          <a:xfrm>
            <a:off x="886851" y="4211782"/>
            <a:ext cx="5162970" cy="1744519"/>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14" name="Titre 1"/>
          <p:cNvSpPr txBox="1"/>
          <p:nvPr>
            <p:ph type="title"/>
          </p:nvPr>
        </p:nvSpPr>
        <p:spPr>
          <a:xfrm>
            <a:off x="738908" y="351794"/>
            <a:ext cx="3792608" cy="742951"/>
          </a:xfrm>
          <a:prstGeom prst="rect">
            <a:avLst/>
          </a:prstGeom>
        </p:spPr>
        <p:txBody>
          <a:bodyPr/>
          <a:lstStyle>
            <a:lvl1pPr algn="ctr"/>
          </a:lstStyle>
          <a:p>
            <a:pPr/>
            <a:r>
              <a:t>ALU</a:t>
            </a:r>
          </a:p>
        </p:txBody>
      </p:sp>
      <p:pic>
        <p:nvPicPr>
          <p:cNvPr id="115" name="Espace réservé du contenu 4" descr="Espace réservé du contenu 4"/>
          <p:cNvPicPr>
            <a:picLocks noChangeAspect="1"/>
          </p:cNvPicPr>
          <p:nvPr/>
        </p:nvPicPr>
        <p:blipFill>
          <a:blip r:embed="rId2">
            <a:extLst/>
          </a:blip>
          <a:stretch>
            <a:fillRect/>
          </a:stretch>
        </p:blipFill>
        <p:spPr>
          <a:xfrm>
            <a:off x="4887402" y="34428"/>
            <a:ext cx="5932347" cy="5310896"/>
          </a:xfrm>
          <a:prstGeom prst="rect">
            <a:avLst/>
          </a:prstGeom>
          <a:ln w="12700">
            <a:miter lim="400000"/>
          </a:ln>
        </p:spPr>
      </p:pic>
      <p:sp>
        <p:nvSpPr>
          <p:cNvPr id="116" name="ZoneTexte 5"/>
          <p:cNvSpPr txBox="1"/>
          <p:nvPr/>
        </p:nvSpPr>
        <p:spPr>
          <a:xfrm>
            <a:off x="784628" y="1570181"/>
            <a:ext cx="3701168" cy="9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L’unité Arithmétique et Logique est, dans un processeur, la partie qui s’occupe des calculs </a:t>
            </a:r>
          </a:p>
        </p:txBody>
      </p:sp>
      <p:sp>
        <p:nvSpPr>
          <p:cNvPr id="117" name="ZoneTexte 6"/>
          <p:cNvSpPr txBox="1"/>
          <p:nvPr/>
        </p:nvSpPr>
        <p:spPr>
          <a:xfrm>
            <a:off x="784628" y="2968949"/>
            <a:ext cx="3701168" cy="643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Elle effectue des calculs simples sur des entiers de 32 bits</a:t>
            </a:r>
          </a:p>
        </p:txBody>
      </p:sp>
      <p:sp>
        <p:nvSpPr>
          <p:cNvPr id="118" name="ZoneTexte 7"/>
          <p:cNvSpPr txBox="1"/>
          <p:nvPr/>
        </p:nvSpPr>
        <p:spPr>
          <a:xfrm>
            <a:off x="784628" y="3914685"/>
            <a:ext cx="3701168" cy="14820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Elle comporte 2 entrées de données, une entrée indiquant le nombre de décalage, et une entrée indiquant le code de l’opération à exécuter, une retenue entrante</a:t>
            </a:r>
          </a:p>
        </p:txBody>
      </p:sp>
      <p:sp>
        <p:nvSpPr>
          <p:cNvPr id="119" name="ZoneTexte 8"/>
          <p:cNvSpPr txBox="1"/>
          <p:nvPr/>
        </p:nvSpPr>
        <p:spPr>
          <a:xfrm>
            <a:off x="784628" y="5691418"/>
            <a:ext cx="3701168" cy="643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Elle comporte 1 sortie de données et 1 sortie avec les Flags (NZCV)</a:t>
            </a:r>
          </a:p>
        </p:txBody>
      </p:sp>
      <p:pic>
        <p:nvPicPr>
          <p:cNvPr id="120" name="Image 10" descr="Image 10"/>
          <p:cNvPicPr>
            <a:picLocks noChangeAspect="1"/>
          </p:cNvPicPr>
          <p:nvPr/>
        </p:nvPicPr>
        <p:blipFill>
          <a:blip r:embed="rId3">
            <a:extLst/>
          </a:blip>
          <a:stretch>
            <a:fillRect/>
          </a:stretch>
        </p:blipFill>
        <p:spPr>
          <a:xfrm>
            <a:off x="5218545" y="5659304"/>
            <a:ext cx="3649665" cy="1204014"/>
          </a:xfrm>
          <a:prstGeom prst="rect">
            <a:avLst/>
          </a:prstGeom>
          <a:ln w="12700">
            <a:miter lim="400000"/>
          </a:ln>
        </p:spPr>
      </p:pic>
      <p:pic>
        <p:nvPicPr>
          <p:cNvPr id="121" name="Image 12" descr="Image 12"/>
          <p:cNvPicPr>
            <a:picLocks noChangeAspect="1"/>
          </p:cNvPicPr>
          <p:nvPr/>
        </p:nvPicPr>
        <p:blipFill>
          <a:blip r:embed="rId4">
            <a:extLst/>
          </a:blip>
          <a:stretch>
            <a:fillRect/>
          </a:stretch>
        </p:blipFill>
        <p:spPr>
          <a:xfrm>
            <a:off x="9043699" y="5765329"/>
            <a:ext cx="3148301" cy="1144838"/>
          </a:xfrm>
          <a:prstGeom prst="rect">
            <a:avLst/>
          </a:prstGeom>
          <a:ln w="12700">
            <a:miter lim="400000"/>
          </a:ln>
        </p:spPr>
      </p:pic>
      <p:sp>
        <p:nvSpPr>
          <p:cNvPr id="122" name="ZoneTexte 13"/>
          <p:cNvSpPr txBox="1"/>
          <p:nvPr/>
        </p:nvSpPr>
        <p:spPr>
          <a:xfrm>
            <a:off x="6141719" y="5519108"/>
            <a:ext cx="1414146" cy="24028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i="1" sz="1000"/>
            </a:lvl1pPr>
          </a:lstStyle>
          <a:p>
            <a:pPr/>
            <a:r>
              <a:t>OverFlow_additionneur</a:t>
            </a:r>
          </a:p>
        </p:txBody>
      </p:sp>
      <p:sp>
        <p:nvSpPr>
          <p:cNvPr id="123" name="ZoneTexte 14"/>
          <p:cNvSpPr txBox="1"/>
          <p:nvPr/>
        </p:nvSpPr>
        <p:spPr>
          <a:xfrm>
            <a:off x="10070215" y="5642219"/>
            <a:ext cx="1409193" cy="24028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i="1" sz="1000"/>
            </a:lvl1pPr>
          </a:lstStyle>
          <a:p>
            <a:pPr/>
            <a:r>
              <a:t>OverFlow_soustracteur</a:t>
            </a:r>
          </a:p>
        </p:txBody>
      </p:sp>
      <p:pic>
        <p:nvPicPr>
          <p:cNvPr id="124" name="Image 16" descr="Image 16"/>
          <p:cNvPicPr>
            <a:picLocks noChangeAspect="1"/>
          </p:cNvPicPr>
          <p:nvPr/>
        </p:nvPicPr>
        <p:blipFill>
          <a:blip r:embed="rId5">
            <a:extLst/>
          </a:blip>
          <a:stretch>
            <a:fillRect/>
          </a:stretch>
        </p:blipFill>
        <p:spPr>
          <a:xfrm>
            <a:off x="9611956" y="80782"/>
            <a:ext cx="2580044" cy="1288366"/>
          </a:xfrm>
          <a:prstGeom prst="rect">
            <a:avLst/>
          </a:prstGeom>
          <a:ln w="12700">
            <a:miter lim="400000"/>
          </a:ln>
        </p:spPr>
      </p:pic>
      <p:sp>
        <p:nvSpPr>
          <p:cNvPr id="125" name="ZoneTexte 17"/>
          <p:cNvSpPr txBox="1"/>
          <p:nvPr/>
        </p:nvSpPr>
        <p:spPr>
          <a:xfrm>
            <a:off x="11221355" y="228684"/>
            <a:ext cx="755524" cy="24028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i="1" sz="1000"/>
            </a:lvl1pPr>
          </a:lstStyle>
          <a:p>
            <a:pPr/>
            <a:r>
              <a:t>SBC_Intern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27" name="Titre 1"/>
          <p:cNvSpPr txBox="1"/>
          <p:nvPr>
            <p:ph type="title"/>
          </p:nvPr>
        </p:nvSpPr>
        <p:spPr>
          <a:xfrm>
            <a:off x="738908" y="351794"/>
            <a:ext cx="3792608" cy="742951"/>
          </a:xfrm>
          <a:prstGeom prst="rect">
            <a:avLst/>
          </a:prstGeom>
        </p:spPr>
        <p:txBody>
          <a:bodyPr/>
          <a:lstStyle>
            <a:lvl1pPr algn="ctr">
              <a:defRPr sz="3900"/>
            </a:lvl1pPr>
          </a:lstStyle>
          <a:p>
            <a:pPr/>
            <a:r>
              <a:t>Banc de registre</a:t>
            </a:r>
          </a:p>
        </p:txBody>
      </p:sp>
      <p:sp>
        <p:nvSpPr>
          <p:cNvPr id="128" name="ZoneTexte 5"/>
          <p:cNvSpPr txBox="1"/>
          <p:nvPr/>
        </p:nvSpPr>
        <p:spPr>
          <a:xfrm>
            <a:off x="784628" y="1570182"/>
            <a:ext cx="3701168" cy="12026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C’est une mémoire interne au processeur qui est, un ensemble de plusieurs registres permettant de stocker le résultat d’un calcul</a:t>
            </a:r>
          </a:p>
        </p:txBody>
      </p:sp>
      <p:sp>
        <p:nvSpPr>
          <p:cNvPr id="129" name="ZoneTexte 9"/>
          <p:cNvSpPr txBox="1"/>
          <p:nvPr/>
        </p:nvSpPr>
        <p:spPr>
          <a:xfrm>
            <a:off x="784628" y="2968099"/>
            <a:ext cx="3701168" cy="17614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Fonctionnement :</a:t>
            </a:r>
          </a:p>
          <a:p>
            <a:pPr marL="285750" indent="-285750">
              <a:buSzPct val="100000"/>
              <a:buFont typeface="Symbol"/>
              <a:buChar char="Þ"/>
            </a:pPr>
            <a:r>
              <a:t>Données à écrire en provenance de l’ALU ou de la mémoire de données </a:t>
            </a:r>
          </a:p>
          <a:p>
            <a:pPr marL="285750" indent="-285750">
              <a:buSzPct val="100000"/>
              <a:buFont typeface="Symbol"/>
              <a:buChar char="Þ"/>
            </a:pPr>
            <a:r>
              <a:t>Données à lire à destination de l’ALU ou de mémoire</a:t>
            </a:r>
          </a:p>
        </p:txBody>
      </p:sp>
      <p:sp>
        <p:nvSpPr>
          <p:cNvPr id="130" name="ZoneTexte 10"/>
          <p:cNvSpPr txBox="1"/>
          <p:nvPr/>
        </p:nvSpPr>
        <p:spPr>
          <a:xfrm>
            <a:off x="784628" y="4853883"/>
            <a:ext cx="3701168" cy="12026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Dans notre projet, nous avons implémenté 8 registres R0-R7, les registres PC et SP sont implémentés dans le contrôleur </a:t>
            </a:r>
          </a:p>
        </p:txBody>
      </p:sp>
      <p:pic>
        <p:nvPicPr>
          <p:cNvPr id="131" name="Image 12" descr="Image 12"/>
          <p:cNvPicPr>
            <a:picLocks noChangeAspect="1"/>
          </p:cNvPicPr>
          <p:nvPr/>
        </p:nvPicPr>
        <p:blipFill>
          <a:blip r:embed="rId2">
            <a:extLst/>
          </a:blip>
          <a:stretch>
            <a:fillRect/>
          </a:stretch>
        </p:blipFill>
        <p:spPr>
          <a:xfrm>
            <a:off x="4531514" y="0"/>
            <a:ext cx="7649993" cy="685800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33" name="Titre 1"/>
          <p:cNvSpPr txBox="1"/>
          <p:nvPr>
            <p:ph type="title"/>
          </p:nvPr>
        </p:nvSpPr>
        <p:spPr>
          <a:xfrm>
            <a:off x="738908" y="351794"/>
            <a:ext cx="3792608" cy="742951"/>
          </a:xfrm>
          <a:prstGeom prst="rect">
            <a:avLst/>
          </a:prstGeom>
        </p:spPr>
        <p:txBody>
          <a:bodyPr/>
          <a:lstStyle>
            <a:lvl1pPr algn="ctr"/>
          </a:lstStyle>
          <a:p>
            <a:pPr/>
            <a:r>
              <a:t>Contrôleur</a:t>
            </a:r>
          </a:p>
        </p:txBody>
      </p:sp>
      <p:sp>
        <p:nvSpPr>
          <p:cNvPr id="134" name="ZoneTexte 5"/>
          <p:cNvSpPr txBox="1"/>
          <p:nvPr/>
        </p:nvSpPr>
        <p:spPr>
          <a:xfrm>
            <a:off x="784628" y="1570181"/>
            <a:ext cx="3701168" cy="204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Le contrôleur a pour objectif de décoder les instructions, et, en fonction des informations récupérées au sein de l’instruction et des drapeaux, il va agir sur le chemin de données, c’est en sorte lui qui donne les ordres</a:t>
            </a:r>
          </a:p>
        </p:txBody>
      </p:sp>
      <p:sp>
        <p:nvSpPr>
          <p:cNvPr id="135" name="ZoneTexte 9"/>
          <p:cNvSpPr txBox="1"/>
          <p:nvPr/>
        </p:nvSpPr>
        <p:spPr>
          <a:xfrm>
            <a:off x="784628" y="3790341"/>
            <a:ext cx="3701168" cy="232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Il y a différentes classes d’instructions :</a:t>
            </a:r>
          </a:p>
          <a:p>
            <a:pPr marL="285750" indent="-285750">
              <a:buSzPct val="100000"/>
              <a:buFont typeface="Symbol"/>
              <a:buChar char="Þ"/>
            </a:pPr>
            <a:r>
              <a:t>Shift_Add_Sub_Mov</a:t>
            </a:r>
          </a:p>
          <a:p>
            <a:pPr marL="285750" indent="-285750">
              <a:buSzPct val="100000"/>
              <a:buFont typeface="Symbol"/>
              <a:buChar char="Þ"/>
            </a:pPr>
            <a:r>
              <a:t>Data_Processing</a:t>
            </a:r>
          </a:p>
          <a:p>
            <a:pPr marL="285750" indent="-285750">
              <a:buSzPct val="100000"/>
              <a:buFont typeface="Symbol"/>
              <a:buChar char="Þ"/>
            </a:pPr>
            <a:r>
              <a:t>Flags_APSR</a:t>
            </a:r>
          </a:p>
          <a:p>
            <a:pPr marL="285750" indent="-285750">
              <a:buSzPct val="100000"/>
              <a:buFont typeface="Symbol"/>
              <a:buChar char="Þ"/>
            </a:pPr>
            <a:r>
              <a:t>Load_Store</a:t>
            </a:r>
          </a:p>
          <a:p>
            <a:pPr marL="285750" indent="-285750">
              <a:buSzPct val="100000"/>
              <a:buFont typeface="Symbol"/>
              <a:buChar char="Þ"/>
            </a:pPr>
            <a:r>
              <a:t>SP_Address</a:t>
            </a:r>
          </a:p>
          <a:p>
            <a:pPr marL="285750" indent="-285750">
              <a:buSzPct val="100000"/>
              <a:buFont typeface="Symbol"/>
              <a:buChar char="Þ"/>
            </a:pPr>
            <a:r>
              <a:t>Conditional</a:t>
            </a:r>
          </a:p>
        </p:txBody>
      </p:sp>
      <p:pic>
        <p:nvPicPr>
          <p:cNvPr id="136" name="Image 3" descr="Image 3"/>
          <p:cNvPicPr>
            <a:picLocks noChangeAspect="1"/>
          </p:cNvPicPr>
          <p:nvPr/>
        </p:nvPicPr>
        <p:blipFill>
          <a:blip r:embed="rId2">
            <a:extLst/>
          </a:blip>
          <a:stretch>
            <a:fillRect/>
          </a:stretch>
        </p:blipFill>
        <p:spPr>
          <a:xfrm>
            <a:off x="5091734" y="0"/>
            <a:ext cx="7100266" cy="685800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38" name="ZoneTexte 7"/>
          <p:cNvSpPr txBox="1"/>
          <p:nvPr/>
        </p:nvSpPr>
        <p:spPr>
          <a:xfrm>
            <a:off x="918555" y="4571095"/>
            <a:ext cx="4268126" cy="54295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600"/>
            </a:lvl1pPr>
          </a:lstStyle>
          <a:p>
            <a:pPr/>
            <a:r>
              <a:t>Ce bloc traite les instructions de la section data_processing. </a:t>
            </a:r>
          </a:p>
        </p:txBody>
      </p:sp>
      <p:sp>
        <p:nvSpPr>
          <p:cNvPr id="139" name="Titre 1"/>
          <p:cNvSpPr txBox="1"/>
          <p:nvPr>
            <p:ph type="title"/>
          </p:nvPr>
        </p:nvSpPr>
        <p:spPr>
          <a:xfrm>
            <a:off x="872835" y="3374845"/>
            <a:ext cx="5181601" cy="584776"/>
          </a:xfrm>
          <a:prstGeom prst="rect">
            <a:avLst/>
          </a:prstGeom>
        </p:spPr>
        <p:txBody>
          <a:bodyPr/>
          <a:lstStyle>
            <a:lvl1pPr algn="ctr" defTabSz="795527">
              <a:defRPr sz="3393"/>
            </a:lvl1pPr>
          </a:lstStyle>
          <a:p>
            <a:pPr/>
            <a:r>
              <a:t>Bloc Data_Processing</a:t>
            </a:r>
          </a:p>
        </p:txBody>
      </p:sp>
      <p:pic>
        <p:nvPicPr>
          <p:cNvPr id="140" name="Image 2" descr="Image 2"/>
          <p:cNvPicPr>
            <a:picLocks noChangeAspect="1"/>
          </p:cNvPicPr>
          <p:nvPr/>
        </p:nvPicPr>
        <p:blipFill>
          <a:blip r:embed="rId2">
            <a:extLst/>
          </a:blip>
          <a:srcRect l="0" t="39315" r="0" b="0"/>
          <a:stretch>
            <a:fillRect/>
          </a:stretch>
        </p:blipFill>
        <p:spPr>
          <a:xfrm>
            <a:off x="914400" y="5077643"/>
            <a:ext cx="5181600" cy="1715332"/>
          </a:xfrm>
          <a:prstGeom prst="rect">
            <a:avLst/>
          </a:prstGeom>
          <a:ln w="12700">
            <a:miter lim="400000"/>
          </a:ln>
        </p:spPr>
      </p:pic>
      <p:pic>
        <p:nvPicPr>
          <p:cNvPr id="141" name="Image 3" descr="Image 3"/>
          <p:cNvPicPr>
            <a:picLocks noChangeAspect="1"/>
          </p:cNvPicPr>
          <p:nvPr/>
        </p:nvPicPr>
        <p:blipFill>
          <a:blip r:embed="rId3">
            <a:extLst/>
          </a:blip>
          <a:stretch>
            <a:fillRect/>
          </a:stretch>
        </p:blipFill>
        <p:spPr>
          <a:xfrm>
            <a:off x="6650180" y="3374845"/>
            <a:ext cx="5442528" cy="3363976"/>
          </a:xfrm>
          <a:prstGeom prst="rect">
            <a:avLst/>
          </a:prstGeom>
          <a:ln w="12700">
            <a:miter lim="400000"/>
          </a:ln>
        </p:spPr>
      </p:pic>
      <p:sp>
        <p:nvSpPr>
          <p:cNvPr id="142" name="ZoneTexte 10"/>
          <p:cNvSpPr txBox="1"/>
          <p:nvPr/>
        </p:nvSpPr>
        <p:spPr>
          <a:xfrm>
            <a:off x="918555" y="3986319"/>
            <a:ext cx="4268126" cy="77155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600"/>
            </a:lvl1pPr>
          </a:lstStyle>
          <a:p>
            <a:pPr/>
            <a:r>
              <a:t>Ce bloc met également à jour les flags : quand un flags doit être mis à jour, sa valeur passe à 1</a:t>
            </a:r>
          </a:p>
        </p:txBody>
      </p:sp>
      <p:sp>
        <p:nvSpPr>
          <p:cNvPr id="143" name="Rectangle 13"/>
          <p:cNvSpPr/>
          <p:nvPr/>
        </p:nvSpPr>
        <p:spPr>
          <a:xfrm>
            <a:off x="628072" y="3047362"/>
            <a:ext cx="11563929" cy="219819"/>
          </a:xfrm>
          <a:prstGeom prst="rect">
            <a:avLst/>
          </a:prstGeom>
          <a:solidFill>
            <a:srgbClr val="000000"/>
          </a:solidFill>
          <a:ln w="34925">
            <a:solidFill>
              <a:srgbClr val="000000"/>
            </a:solidFill>
          </a:ln>
        </p:spPr>
        <p:txBody>
          <a:bodyPr lIns="45719" rIns="45719" anchor="ctr"/>
          <a:lstStyle/>
          <a:p>
            <a:pPr algn="ctr">
              <a:defRPr>
                <a:solidFill>
                  <a:srgbClr val="FFFFFF"/>
                </a:solidFill>
              </a:defRPr>
            </a:pPr>
          </a:p>
        </p:txBody>
      </p:sp>
      <p:sp>
        <p:nvSpPr>
          <p:cNvPr id="144" name="Titre 1"/>
          <p:cNvSpPr txBox="1"/>
          <p:nvPr/>
        </p:nvSpPr>
        <p:spPr>
          <a:xfrm>
            <a:off x="918554" y="65025"/>
            <a:ext cx="5090161" cy="58477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ctr" defTabSz="795527">
              <a:lnSpc>
                <a:spcPct val="80100"/>
              </a:lnSpc>
              <a:defRPr sz="3393">
                <a:solidFill>
                  <a:srgbClr val="191B0E"/>
                </a:solidFill>
              </a:defRPr>
            </a:lvl1pPr>
          </a:lstStyle>
          <a:p>
            <a:pPr/>
            <a:r>
              <a:t>Bloc OpCode_Decoder</a:t>
            </a:r>
          </a:p>
        </p:txBody>
      </p:sp>
      <p:pic>
        <p:nvPicPr>
          <p:cNvPr id="145" name="Image 16" descr="Image 16"/>
          <p:cNvPicPr>
            <a:picLocks noChangeAspect="1"/>
          </p:cNvPicPr>
          <p:nvPr/>
        </p:nvPicPr>
        <p:blipFill>
          <a:blip r:embed="rId4">
            <a:extLst/>
          </a:blip>
          <a:stretch>
            <a:fillRect/>
          </a:stretch>
        </p:blipFill>
        <p:spPr>
          <a:xfrm>
            <a:off x="872834" y="813900"/>
            <a:ext cx="6271493" cy="1920022"/>
          </a:xfrm>
          <a:prstGeom prst="rect">
            <a:avLst/>
          </a:prstGeom>
          <a:ln w="12700">
            <a:miter lim="400000"/>
          </a:ln>
        </p:spPr>
      </p:pic>
      <p:sp>
        <p:nvSpPr>
          <p:cNvPr id="146" name="ZoneTexte 17"/>
          <p:cNvSpPr txBox="1"/>
          <p:nvPr/>
        </p:nvSpPr>
        <p:spPr>
          <a:xfrm>
            <a:off x="7490229" y="561076"/>
            <a:ext cx="4268125" cy="100015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600"/>
            </a:lvl1pPr>
          </a:lstStyle>
          <a:p>
            <a:pPr/>
            <a:r>
              <a:t>Ce bloc est « interne » au contrôleur, il permet de « dispatcher » chaque instruction dans les différentes classes d’instructions que nous allons voir.</a:t>
            </a:r>
          </a:p>
        </p:txBody>
      </p:sp>
      <p:sp>
        <p:nvSpPr>
          <p:cNvPr id="147" name="ZoneTexte 19"/>
          <p:cNvSpPr txBox="1"/>
          <p:nvPr/>
        </p:nvSpPr>
        <p:spPr>
          <a:xfrm>
            <a:off x="7490229" y="1638293"/>
            <a:ext cx="4556759" cy="77155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600"/>
            </a:lvl1pPr>
          </a:lstStyle>
          <a:p>
            <a:pPr/>
            <a:r>
              <a:t>Si une instruction est de classe Shift_Add_Sub_Mov, alors ce bloc mettra à 1 l’entrée Enable du bloc Shift_Add_Sub_Mov</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149" name="Espace réservé du contenu 4" descr="Espace réservé du contenu 4"/>
          <p:cNvPicPr>
            <a:picLocks noChangeAspect="1"/>
          </p:cNvPicPr>
          <p:nvPr/>
        </p:nvPicPr>
        <p:blipFill>
          <a:blip r:embed="rId2">
            <a:extLst/>
          </a:blip>
          <a:stretch>
            <a:fillRect/>
          </a:stretch>
        </p:blipFill>
        <p:spPr>
          <a:xfrm>
            <a:off x="5366327" y="0"/>
            <a:ext cx="6825674" cy="6875976"/>
          </a:xfrm>
          <a:prstGeom prst="rect">
            <a:avLst/>
          </a:prstGeom>
          <a:ln w="12700">
            <a:miter lim="400000"/>
          </a:ln>
        </p:spPr>
      </p:pic>
      <p:pic>
        <p:nvPicPr>
          <p:cNvPr id="150" name="Image 6" descr="Image 6"/>
          <p:cNvPicPr>
            <a:picLocks noChangeAspect="1"/>
          </p:cNvPicPr>
          <p:nvPr/>
        </p:nvPicPr>
        <p:blipFill>
          <a:blip r:embed="rId3">
            <a:extLst/>
          </a:blip>
          <a:stretch>
            <a:fillRect/>
          </a:stretch>
        </p:blipFill>
        <p:spPr>
          <a:xfrm>
            <a:off x="738909" y="2493511"/>
            <a:ext cx="4627418" cy="1650989"/>
          </a:xfrm>
          <a:prstGeom prst="rect">
            <a:avLst/>
          </a:prstGeom>
          <a:ln w="12700">
            <a:miter lim="400000"/>
          </a:ln>
        </p:spPr>
      </p:pic>
      <p:sp>
        <p:nvSpPr>
          <p:cNvPr id="151" name="ZoneTexte 7"/>
          <p:cNvSpPr txBox="1"/>
          <p:nvPr/>
        </p:nvSpPr>
        <p:spPr>
          <a:xfrm>
            <a:off x="784628" y="1570181"/>
            <a:ext cx="4268126" cy="69606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lvl1pPr>
          </a:lstStyle>
          <a:p>
            <a:pPr/>
            <a:r>
              <a:t>Ce bloc permet de communiquer au chemin de données les bonnes valeurs pour les valeurs situé dans ce tableau</a:t>
            </a:r>
          </a:p>
        </p:txBody>
      </p:sp>
      <p:sp>
        <p:nvSpPr>
          <p:cNvPr id="152" name="Titre 1"/>
          <p:cNvSpPr txBox="1"/>
          <p:nvPr>
            <p:ph type="title"/>
          </p:nvPr>
        </p:nvSpPr>
        <p:spPr>
          <a:xfrm>
            <a:off x="738909" y="130121"/>
            <a:ext cx="4627418" cy="1218389"/>
          </a:xfrm>
          <a:prstGeom prst="rect">
            <a:avLst/>
          </a:prstGeom>
        </p:spPr>
        <p:txBody>
          <a:bodyPr/>
          <a:lstStyle>
            <a:lvl1pPr algn="ctr">
              <a:defRPr sz="3900"/>
            </a:lvl1pPr>
          </a:lstStyle>
          <a:p>
            <a:pPr/>
            <a:r>
              <a:t>Bloc Shift_Add_Sub_Mov</a:t>
            </a:r>
          </a:p>
        </p:txBody>
      </p:sp>
      <p:sp>
        <p:nvSpPr>
          <p:cNvPr id="153" name="ZoneTexte 10"/>
          <p:cNvSpPr txBox="1"/>
          <p:nvPr/>
        </p:nvSpPr>
        <p:spPr>
          <a:xfrm>
            <a:off x="918555" y="4447616"/>
            <a:ext cx="4268126" cy="49286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lvl1pPr>
          </a:lstStyle>
          <a:p>
            <a:pPr/>
            <a:r>
              <a:t>Ce bloc met également à jour les flags : quand un flags doit être mis à jour, sa valeur passe à 1</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55" name="ZoneTexte 7"/>
          <p:cNvSpPr txBox="1"/>
          <p:nvPr/>
        </p:nvSpPr>
        <p:spPr>
          <a:xfrm>
            <a:off x="923173" y="1487251"/>
            <a:ext cx="4268126" cy="7338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lvl1pPr>
          </a:lstStyle>
          <a:p>
            <a:pPr/>
            <a:r>
              <a:t>Ce bloc vérifie les flags, il permet de continuer l’exécution à partir de l’étiquette « imm8 » si la condition « cond » est vérifiée.</a:t>
            </a:r>
          </a:p>
        </p:txBody>
      </p:sp>
      <p:sp>
        <p:nvSpPr>
          <p:cNvPr id="156" name="Titre 1"/>
          <p:cNvSpPr txBox="1"/>
          <p:nvPr>
            <p:ph type="title"/>
          </p:nvPr>
        </p:nvSpPr>
        <p:spPr>
          <a:xfrm>
            <a:off x="738909" y="426860"/>
            <a:ext cx="4627418" cy="1218389"/>
          </a:xfrm>
          <a:prstGeom prst="rect">
            <a:avLst/>
          </a:prstGeom>
        </p:spPr>
        <p:txBody>
          <a:bodyPr/>
          <a:lstStyle>
            <a:lvl1pPr algn="ctr"/>
          </a:lstStyle>
          <a:p>
            <a:pPr/>
            <a:r>
              <a:t>Bloc conditional</a:t>
            </a:r>
          </a:p>
        </p:txBody>
      </p:sp>
      <p:pic>
        <p:nvPicPr>
          <p:cNvPr id="157" name="Image 12" descr="Image 12"/>
          <p:cNvPicPr>
            <a:picLocks noChangeAspect="1"/>
          </p:cNvPicPr>
          <p:nvPr/>
        </p:nvPicPr>
        <p:blipFill>
          <a:blip r:embed="rId2">
            <a:extLst/>
          </a:blip>
          <a:stretch>
            <a:fillRect/>
          </a:stretch>
        </p:blipFill>
        <p:spPr>
          <a:xfrm>
            <a:off x="1015669" y="2567139"/>
            <a:ext cx="4073897" cy="168260"/>
          </a:xfrm>
          <a:prstGeom prst="rect">
            <a:avLst/>
          </a:prstGeom>
          <a:ln w="12700">
            <a:miter lim="400000"/>
          </a:ln>
        </p:spPr>
      </p:pic>
      <p:pic>
        <p:nvPicPr>
          <p:cNvPr id="158" name="Image 18" descr="Image 18"/>
          <p:cNvPicPr>
            <a:picLocks noChangeAspect="1"/>
          </p:cNvPicPr>
          <p:nvPr/>
        </p:nvPicPr>
        <p:blipFill>
          <a:blip r:embed="rId3">
            <a:extLst/>
          </a:blip>
          <a:stretch>
            <a:fillRect/>
          </a:stretch>
        </p:blipFill>
        <p:spPr>
          <a:xfrm>
            <a:off x="6567055" y="268865"/>
            <a:ext cx="5624945" cy="2621076"/>
          </a:xfrm>
          <a:prstGeom prst="rect">
            <a:avLst/>
          </a:prstGeom>
          <a:ln w="12700">
            <a:miter lim="400000"/>
          </a:ln>
        </p:spPr>
      </p:pic>
      <p:pic>
        <p:nvPicPr>
          <p:cNvPr id="159" name="Image 14" descr="Image 14"/>
          <p:cNvPicPr>
            <a:picLocks noChangeAspect="1"/>
          </p:cNvPicPr>
          <p:nvPr/>
        </p:nvPicPr>
        <p:blipFill>
          <a:blip r:embed="rId4">
            <a:extLst/>
          </a:blip>
          <a:stretch>
            <a:fillRect/>
          </a:stretch>
        </p:blipFill>
        <p:spPr>
          <a:xfrm>
            <a:off x="5237017" y="1670230"/>
            <a:ext cx="2096656" cy="1219711"/>
          </a:xfrm>
          <a:prstGeom prst="rect">
            <a:avLst/>
          </a:prstGeom>
          <a:ln w="12700">
            <a:miter lim="400000"/>
          </a:ln>
        </p:spPr>
      </p:pic>
      <p:sp>
        <p:nvSpPr>
          <p:cNvPr id="160" name="Titre 1"/>
          <p:cNvSpPr txBox="1"/>
          <p:nvPr/>
        </p:nvSpPr>
        <p:spPr>
          <a:xfrm>
            <a:off x="7527174" y="3533952"/>
            <a:ext cx="4535979" cy="121838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ctr" defTabSz="914400">
              <a:lnSpc>
                <a:spcPct val="89000"/>
              </a:lnSpc>
              <a:defRPr sz="4400">
                <a:solidFill>
                  <a:srgbClr val="191B0E"/>
                </a:solidFill>
              </a:defRPr>
            </a:lvl1pPr>
          </a:lstStyle>
          <a:p>
            <a:pPr/>
            <a:r>
              <a:t>Bloc SP_Address</a:t>
            </a:r>
          </a:p>
        </p:txBody>
      </p:sp>
      <p:sp>
        <p:nvSpPr>
          <p:cNvPr id="161" name="Rectangle 20"/>
          <p:cNvSpPr/>
          <p:nvPr/>
        </p:nvSpPr>
        <p:spPr>
          <a:xfrm>
            <a:off x="628072" y="3112655"/>
            <a:ext cx="11563929" cy="219819"/>
          </a:xfrm>
          <a:prstGeom prst="rect">
            <a:avLst/>
          </a:prstGeom>
          <a:solidFill>
            <a:srgbClr val="000000"/>
          </a:solidFill>
          <a:ln w="34925">
            <a:solidFill>
              <a:srgbClr val="000000"/>
            </a:solidFill>
          </a:ln>
        </p:spPr>
        <p:txBody>
          <a:bodyPr lIns="45719" rIns="45719" anchor="ctr"/>
          <a:lstStyle/>
          <a:p>
            <a:pPr algn="ctr">
              <a:defRPr>
                <a:solidFill>
                  <a:srgbClr val="FFFFFF"/>
                </a:solidFill>
              </a:defRPr>
            </a:pPr>
          </a:p>
        </p:txBody>
      </p:sp>
      <p:pic>
        <p:nvPicPr>
          <p:cNvPr id="162" name="Image 22" descr="Image 22"/>
          <p:cNvPicPr>
            <a:picLocks noChangeAspect="1"/>
          </p:cNvPicPr>
          <p:nvPr/>
        </p:nvPicPr>
        <p:blipFill>
          <a:blip r:embed="rId5">
            <a:extLst/>
          </a:blip>
          <a:stretch>
            <a:fillRect/>
          </a:stretch>
        </p:blipFill>
        <p:spPr>
          <a:xfrm>
            <a:off x="960372" y="3716630"/>
            <a:ext cx="5324973" cy="2576729"/>
          </a:xfrm>
          <a:prstGeom prst="rect">
            <a:avLst/>
          </a:prstGeom>
          <a:ln w="12700">
            <a:miter lim="400000"/>
          </a:ln>
        </p:spPr>
      </p:pic>
      <p:sp>
        <p:nvSpPr>
          <p:cNvPr id="163" name="ZoneTexte 23"/>
          <p:cNvSpPr txBox="1"/>
          <p:nvPr/>
        </p:nvSpPr>
        <p:spPr>
          <a:xfrm>
            <a:off x="7661101" y="4407467"/>
            <a:ext cx="4268125" cy="9497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lvl1pPr>
          </a:lstStyle>
          <a:p>
            <a:pPr/>
            <a:r>
              <a:t>Ce bloc sert à mettre à jour le pointeur de pile, qui en sortie de New_Stack_Pointer sera enregistré sur Stack_Pointeur (dans le contrôleur)</a:t>
            </a:r>
          </a:p>
        </p:txBody>
      </p:sp>
      <p:pic>
        <p:nvPicPr>
          <p:cNvPr id="164" name="Image 25" descr="Image 25"/>
          <p:cNvPicPr>
            <a:picLocks noChangeAspect="1"/>
          </p:cNvPicPr>
          <p:nvPr/>
        </p:nvPicPr>
        <p:blipFill>
          <a:blip r:embed="rId6">
            <a:extLst/>
          </a:blip>
          <a:stretch>
            <a:fillRect/>
          </a:stretch>
        </p:blipFill>
        <p:spPr>
          <a:xfrm>
            <a:off x="6691538" y="6086773"/>
            <a:ext cx="5324972" cy="399374"/>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66" name="ZoneTexte 7"/>
          <p:cNvSpPr txBox="1"/>
          <p:nvPr/>
        </p:nvSpPr>
        <p:spPr>
          <a:xfrm>
            <a:off x="784628" y="1570181"/>
            <a:ext cx="4268126" cy="6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Ce bloc traite les instructions de lecture et écriture en mémoire</a:t>
            </a:r>
          </a:p>
        </p:txBody>
      </p:sp>
      <p:sp>
        <p:nvSpPr>
          <p:cNvPr id="167" name="Titre 1"/>
          <p:cNvSpPr txBox="1"/>
          <p:nvPr>
            <p:ph type="title"/>
          </p:nvPr>
        </p:nvSpPr>
        <p:spPr>
          <a:xfrm>
            <a:off x="738909" y="268864"/>
            <a:ext cx="4627418" cy="1218389"/>
          </a:xfrm>
          <a:prstGeom prst="rect">
            <a:avLst/>
          </a:prstGeom>
        </p:spPr>
        <p:txBody>
          <a:bodyPr/>
          <a:lstStyle>
            <a:lvl1pPr algn="ctr"/>
          </a:lstStyle>
          <a:p>
            <a:pPr/>
            <a:r>
              <a:t>Bloc Load_Store</a:t>
            </a:r>
          </a:p>
        </p:txBody>
      </p:sp>
      <p:sp>
        <p:nvSpPr>
          <p:cNvPr id="168" name="ZoneTexte 10"/>
          <p:cNvSpPr txBox="1"/>
          <p:nvPr/>
        </p:nvSpPr>
        <p:spPr>
          <a:xfrm>
            <a:off x="784628" y="2299442"/>
            <a:ext cx="4268126" cy="1202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Ce bloc va permettre de rentrer des valeurs en mémoire afin de pouvoir les utiliser plus tard (pour faire des opérations dessus)</a:t>
            </a:r>
          </a:p>
        </p:txBody>
      </p:sp>
      <p:pic>
        <p:nvPicPr>
          <p:cNvPr id="169" name="Image 4" descr="Image 4"/>
          <p:cNvPicPr>
            <a:picLocks noChangeAspect="1"/>
          </p:cNvPicPr>
          <p:nvPr/>
        </p:nvPicPr>
        <p:blipFill>
          <a:blip r:embed="rId2">
            <a:extLst/>
          </a:blip>
          <a:stretch>
            <a:fillRect/>
          </a:stretch>
        </p:blipFill>
        <p:spPr>
          <a:xfrm>
            <a:off x="6825673" y="268865"/>
            <a:ext cx="4627419" cy="2792832"/>
          </a:xfrm>
          <a:prstGeom prst="rect">
            <a:avLst/>
          </a:prstGeom>
          <a:ln w="12700">
            <a:miter lim="400000"/>
          </a:ln>
        </p:spPr>
      </p:pic>
      <p:pic>
        <p:nvPicPr>
          <p:cNvPr id="170" name="Image 13" descr="Image 13"/>
          <p:cNvPicPr>
            <a:picLocks noChangeAspect="1"/>
          </p:cNvPicPr>
          <p:nvPr/>
        </p:nvPicPr>
        <p:blipFill>
          <a:blip r:embed="rId3">
            <a:extLst/>
          </a:blip>
          <a:stretch>
            <a:fillRect/>
          </a:stretch>
        </p:blipFill>
        <p:spPr>
          <a:xfrm>
            <a:off x="1312953" y="3815939"/>
            <a:ext cx="4783047" cy="2691078"/>
          </a:xfrm>
          <a:prstGeom prst="rect">
            <a:avLst/>
          </a:prstGeom>
          <a:ln w="12700">
            <a:miter lim="400000"/>
          </a:ln>
        </p:spPr>
      </p:pic>
      <p:sp>
        <p:nvSpPr>
          <p:cNvPr id="171" name="Rectangle 14"/>
          <p:cNvSpPr/>
          <p:nvPr/>
        </p:nvSpPr>
        <p:spPr>
          <a:xfrm>
            <a:off x="628072" y="3409446"/>
            <a:ext cx="11563929" cy="219819"/>
          </a:xfrm>
          <a:prstGeom prst="rect">
            <a:avLst/>
          </a:prstGeom>
          <a:solidFill>
            <a:srgbClr val="000000"/>
          </a:solidFill>
          <a:ln w="34925">
            <a:solidFill>
              <a:srgbClr val="000000"/>
            </a:solidFill>
          </a:ln>
        </p:spPr>
        <p:txBody>
          <a:bodyPr lIns="45719" rIns="45719" anchor="ctr"/>
          <a:lstStyle/>
          <a:p>
            <a:pPr algn="ctr">
              <a:defRPr>
                <a:solidFill>
                  <a:srgbClr val="FFFFFF"/>
                </a:solidFill>
              </a:defRPr>
            </a:pPr>
          </a:p>
        </p:txBody>
      </p:sp>
      <p:sp>
        <p:nvSpPr>
          <p:cNvPr id="172" name="Titre 1"/>
          <p:cNvSpPr txBox="1"/>
          <p:nvPr/>
        </p:nvSpPr>
        <p:spPr>
          <a:xfrm>
            <a:off x="6968374" y="3732862"/>
            <a:ext cx="4535979" cy="121838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ctr" defTabSz="914400">
              <a:lnSpc>
                <a:spcPct val="89000"/>
              </a:lnSpc>
              <a:defRPr sz="4400">
                <a:solidFill>
                  <a:srgbClr val="191B0E"/>
                </a:solidFill>
              </a:defRPr>
            </a:lvl1pPr>
          </a:lstStyle>
          <a:p>
            <a:pPr/>
            <a:r>
              <a:t>Bloc Flags_APSR</a:t>
            </a:r>
          </a:p>
        </p:txBody>
      </p:sp>
      <p:sp>
        <p:nvSpPr>
          <p:cNvPr id="173" name="ZoneTexte 16"/>
          <p:cNvSpPr txBox="1"/>
          <p:nvPr/>
        </p:nvSpPr>
        <p:spPr>
          <a:xfrm>
            <a:off x="7102301" y="4628083"/>
            <a:ext cx="4268125" cy="9232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Ce bloc permet d’enregistrer les derniers drapeaux générés afin qu’ils soient disponible à la prochaine exécution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Cadrage">
  <a:themeElements>
    <a:clrScheme name="Cadrage">
      <a:dk1>
        <a:srgbClr val="000000"/>
      </a:dk1>
      <a:lt1>
        <a:srgbClr val="EFEDE3"/>
      </a:lt1>
      <a:dk2>
        <a:srgbClr val="A7A7A7"/>
      </a:dk2>
      <a:lt2>
        <a:srgbClr val="535353"/>
      </a:lt2>
      <a:accent1>
        <a:srgbClr val="8C8D86"/>
      </a:accent1>
      <a:accent2>
        <a:srgbClr val="E6C069"/>
      </a:accent2>
      <a:accent3>
        <a:srgbClr val="897B61"/>
      </a:accent3>
      <a:accent4>
        <a:srgbClr val="8DAB8E"/>
      </a:accent4>
      <a:accent5>
        <a:srgbClr val="77A2BB"/>
      </a:accent5>
      <a:accent6>
        <a:srgbClr val="E28394"/>
      </a:accent6>
      <a:hlink>
        <a:srgbClr val="0000FF"/>
      </a:hlink>
      <a:folHlink>
        <a:srgbClr val="FF00FF"/>
      </a:folHlink>
    </a:clrScheme>
    <a:fontScheme name="Cadrage">
      <a:majorFont>
        <a:latin typeface="Helvetica"/>
        <a:ea typeface="Helvetica"/>
        <a:cs typeface="Helvetica"/>
      </a:majorFont>
      <a:minorFont>
        <a:latin typeface="Franklin Gothic Book"/>
        <a:ea typeface="Franklin Gothic Book"/>
        <a:cs typeface="Franklin Gothic Book"/>
      </a:minorFont>
    </a:fontScheme>
    <a:fmtScheme name="Cadrag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34925" cap="flat">
          <a:solidFill>
            <a:schemeClr val="accent1"/>
          </a:solidFill>
          <a:prstDash val="solid"/>
          <a:round/>
        </a:ln>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34925"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Cadrage">
  <a:themeElements>
    <a:clrScheme name="Cadrage">
      <a:dk1>
        <a:srgbClr val="000000"/>
      </a:dk1>
      <a:lt1>
        <a:srgbClr val="FFFFFF"/>
      </a:lt1>
      <a:dk2>
        <a:srgbClr val="A7A7A7"/>
      </a:dk2>
      <a:lt2>
        <a:srgbClr val="535353"/>
      </a:lt2>
      <a:accent1>
        <a:srgbClr val="8C8D86"/>
      </a:accent1>
      <a:accent2>
        <a:srgbClr val="E6C069"/>
      </a:accent2>
      <a:accent3>
        <a:srgbClr val="897B61"/>
      </a:accent3>
      <a:accent4>
        <a:srgbClr val="8DAB8E"/>
      </a:accent4>
      <a:accent5>
        <a:srgbClr val="77A2BB"/>
      </a:accent5>
      <a:accent6>
        <a:srgbClr val="E28394"/>
      </a:accent6>
      <a:hlink>
        <a:srgbClr val="0000FF"/>
      </a:hlink>
      <a:folHlink>
        <a:srgbClr val="FF00FF"/>
      </a:folHlink>
    </a:clrScheme>
    <a:fontScheme name="Cadrage">
      <a:majorFont>
        <a:latin typeface="Helvetica"/>
        <a:ea typeface="Helvetica"/>
        <a:cs typeface="Helvetica"/>
      </a:majorFont>
      <a:minorFont>
        <a:latin typeface="Franklin Gothic Book"/>
        <a:ea typeface="Franklin Gothic Book"/>
        <a:cs typeface="Franklin Gothic Book"/>
      </a:minorFont>
    </a:fontScheme>
    <a:fmtScheme name="Cadrag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34925" cap="flat">
          <a:solidFill>
            <a:schemeClr val="accent1"/>
          </a:solidFill>
          <a:prstDash val="solid"/>
          <a:round/>
        </a:ln>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34925"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Franklin Gothic Boo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